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8"/>
  </p:notesMasterIdLst>
  <p:sldIdLst>
    <p:sldId id="256" r:id="rId5"/>
    <p:sldId id="257" r:id="rId6"/>
    <p:sldId id="292" r:id="rId7"/>
    <p:sldId id="281" r:id="rId8"/>
    <p:sldId id="285" r:id="rId9"/>
    <p:sldId id="283" r:id="rId10"/>
    <p:sldId id="295" r:id="rId11"/>
    <p:sldId id="294" r:id="rId12"/>
    <p:sldId id="293" r:id="rId13"/>
    <p:sldId id="296" r:id="rId14"/>
    <p:sldId id="297" r:id="rId15"/>
    <p:sldId id="298" r:id="rId16"/>
    <p:sldId id="268" r:id="rId17"/>
  </p:sldIdLst>
  <p:sldSz cx="12192000" cy="6858000"/>
  <p:notesSz cx="6858000" cy="9144000"/>
  <p:embeddedFontLst>
    <p:embeddedFont>
      <p:font typeface="Bebas Neue" panose="020B0606020202050201" pitchFamily="34" charset="77"/>
      <p:regular r:id="rId19"/>
    </p:embeddedFont>
    <p:embeddedFont>
      <p:font typeface="Roboto" panose="02000000000000000000" pitchFamily="2" charset="0"/>
      <p:regular r:id="rId20"/>
      <p:bold r:id="rId21"/>
      <p:italic r:id="rId22"/>
      <p:boldItalic r:id="rId23"/>
    </p:embeddedFont>
  </p:embeddedFontLst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8CCA51-D44F-4549-A0F8-9B57845DB26E}" v="40" dt="2026-03-25T14:55:05.1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62" autoAdjust="0"/>
    <p:restoredTop sz="94719"/>
  </p:normalViewPr>
  <p:slideViewPr>
    <p:cSldViewPr snapToGrid="0" showGuides="1">
      <p:cViewPr varScale="1">
        <p:scale>
          <a:sx n="120" d="100"/>
          <a:sy n="120" d="100"/>
        </p:scale>
        <p:origin x="432" y="18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E0279C-61B8-0F4D-A24F-39BE44D86C20}" type="datetimeFigureOut">
              <a:t>10.4.2026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31E194-A067-E643-A72D-904034CD86E4}" type="slidenum"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46746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B0357-81D4-9B24-7DD6-2E9D7F13A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B819E4C8-266B-477C-82FB-AC7B5C116E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5C20C30A-6F23-3C99-CC1E-55E850D084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C12787E-D2B3-F09C-B885-C20AE7EF9B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31E194-A067-E643-A72D-904034CD86E4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92094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84BDFC89-5CF2-6A56-8C5B-440BA0DB58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0516" y="-11540"/>
            <a:ext cx="12233031" cy="68810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DF9C4D-4750-F671-2ED5-33970BF7A5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9445" y="3602633"/>
            <a:ext cx="9144000" cy="2387600"/>
          </a:xfrm>
        </p:spPr>
        <p:txBody>
          <a:bodyPr anchor="t" anchorCtr="0">
            <a:noAutofit/>
          </a:bodyPr>
          <a:lstStyle>
            <a:lvl1pPr algn="l">
              <a:lnSpc>
                <a:spcPts val="9000"/>
              </a:lnSpc>
              <a:defRPr sz="9000" spc="8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alaOTSIKKO </a:t>
            </a:r>
            <a:br>
              <a:rPr lang="en-GB"/>
            </a:br>
            <a:r>
              <a:rPr lang="en-GB"/>
              <a:t>TÄHÄN JA TÄHÄN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4D7000-D221-0DB6-27F2-27F1FC9FEC6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9445" y="1763813"/>
            <a:ext cx="9144000" cy="1655762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2200" spc="200" baseline="0">
                <a:solidFill>
                  <a:schemeClr val="bg1"/>
                </a:solidFill>
                <a:latin typeface="Bebas Neue" panose="020B0606020202050201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YLÄOTSIKKO TÄHÄN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307EE-6765-E264-CD25-594F8D91A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84C25-E148-C8B2-6398-4F1631765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6E860-C6CF-5F4E-FB35-4123E685E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2F061F-E25C-7040-96A3-54B9BD8CEDF9}" type="slidenum">
              <a:rPr lang="en-FI"/>
              <a:pPr/>
              <a:t>‹#›</a:t>
            </a:fld>
            <a:endParaRPr lang="en-FI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81222F2-F77C-13CA-9DDD-72C4F31EB8F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448" y="340535"/>
            <a:ext cx="1536313" cy="72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1615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EF053-29EC-1BBF-4CEB-7AD14E01A5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376363"/>
            <a:ext cx="3308350" cy="1325563"/>
          </a:xfrm>
        </p:spPr>
        <p:txBody>
          <a:bodyPr anchor="t" anchorCtr="0">
            <a:noAutofit/>
          </a:bodyPr>
          <a:lstStyle>
            <a:lvl1pPr>
              <a:lnSpc>
                <a:spcPts val="4500"/>
              </a:lnSpc>
              <a:defRPr sz="4400" spc="0" baseline="0">
                <a:solidFill>
                  <a:schemeClr val="accent2"/>
                </a:solidFill>
              </a:defRPr>
            </a:lvl1pPr>
          </a:lstStyle>
          <a:p>
            <a:r>
              <a:rPr lang="en-GB"/>
              <a:t>Otsikko tähän </a:t>
            </a:r>
            <a:br>
              <a:rPr lang="en-GB"/>
            </a:br>
            <a:r>
              <a:rPr lang="en-GB"/>
              <a:t>ja tähän</a:t>
            </a:r>
            <a:endParaRPr lang="en-FI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41ADC5F-4230-913E-F31A-9FE729D4E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799" y="6345783"/>
            <a:ext cx="503237" cy="365125"/>
          </a:xfrm>
        </p:spPr>
        <p:txBody>
          <a:bodyPr anchor="ctr" anchorCtr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E12F061F-E25C-7040-96A3-54B9BD8CEDF9}" type="slidenum">
              <a:rPr lang="en-FI"/>
              <a:pPr/>
              <a:t>‹#›</a:t>
            </a:fld>
            <a:endParaRPr lang="en-FI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D180581-63C2-E9CB-0B79-2E9EBFAE06E6}"/>
              </a:ext>
            </a:extLst>
          </p:cNvPr>
          <p:cNvCxnSpPr>
            <a:cxnSpLocks/>
          </p:cNvCxnSpPr>
          <p:nvPr userDrawn="1"/>
        </p:nvCxnSpPr>
        <p:spPr>
          <a:xfrm>
            <a:off x="1228725" y="6524625"/>
            <a:ext cx="670083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53FEF41D-64D9-DA55-AA6D-4664AA8113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1448" y="6342230"/>
            <a:ext cx="768939" cy="3651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EB6C47-7479-C05B-D203-7B12E5A89804}"/>
              </a:ext>
            </a:extLst>
          </p:cNvPr>
          <p:cNvCxnSpPr>
            <a:cxnSpLocks/>
          </p:cNvCxnSpPr>
          <p:nvPr userDrawn="1"/>
        </p:nvCxnSpPr>
        <p:spPr>
          <a:xfrm>
            <a:off x="9017000" y="6524625"/>
            <a:ext cx="257016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618EF58C-F1AF-23AA-986A-8FE7294C450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40688" y="6469845"/>
            <a:ext cx="900792" cy="96859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12371BF-847E-53B3-C86B-2AC239D5DE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87825" y="1376363"/>
            <a:ext cx="7669213" cy="4752975"/>
          </a:xfrm>
        </p:spPr>
        <p:txBody>
          <a:bodyPr/>
          <a:lstStyle/>
          <a:p>
            <a:pPr lvl="0"/>
            <a:r>
              <a:rPr lang="en-GB"/>
              <a:t>Lisää tekstiä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1554018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EF053-29EC-1BBF-4CEB-7AD14E01A5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376363"/>
            <a:ext cx="4541836" cy="1325563"/>
          </a:xfrm>
        </p:spPr>
        <p:txBody>
          <a:bodyPr anchor="t" anchorCtr="0">
            <a:noAutofit/>
          </a:bodyPr>
          <a:lstStyle>
            <a:lvl1pPr>
              <a:lnSpc>
                <a:spcPts val="4500"/>
              </a:lnSpc>
              <a:defRPr sz="4400" spc="0" baseline="0">
                <a:solidFill>
                  <a:schemeClr val="accent2"/>
                </a:solidFill>
              </a:defRPr>
            </a:lvl1pPr>
          </a:lstStyle>
          <a:p>
            <a:r>
              <a:rPr lang="en-GB"/>
              <a:t>Otsikko tähän </a:t>
            </a:r>
            <a:br>
              <a:rPr lang="en-GB"/>
            </a:br>
            <a:r>
              <a:rPr lang="en-GB"/>
              <a:t>ja tähän</a:t>
            </a:r>
            <a:endParaRPr lang="en-FI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5EA1-E333-FB18-D7D9-4478C7A9823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0"/>
            <a:ext cx="6096000" cy="612648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FI"/>
              <a:t>Lisää kuva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4E45BA1-467F-6BCE-3659-CF1013DD8E9C}"/>
              </a:ext>
            </a:extLst>
          </p:cNvPr>
          <p:cNvCxnSpPr>
            <a:cxnSpLocks/>
          </p:cNvCxnSpPr>
          <p:nvPr userDrawn="1"/>
        </p:nvCxnSpPr>
        <p:spPr>
          <a:xfrm>
            <a:off x="1228725" y="6524625"/>
            <a:ext cx="670083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1F687CE1-C4F8-781A-501C-7B5DE06491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1448" y="6342230"/>
            <a:ext cx="768939" cy="365125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4A7D97A9-1363-3A3E-0B81-40D293399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799" y="6345783"/>
            <a:ext cx="503237" cy="365125"/>
          </a:xfrm>
        </p:spPr>
        <p:txBody>
          <a:bodyPr anchor="ctr" anchorCtr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E12F061F-E25C-7040-96A3-54B9BD8CEDF9}" type="slidenum">
              <a:rPr lang="en-FI"/>
              <a:pPr/>
              <a:t>‹#›</a:t>
            </a:fld>
            <a:endParaRPr lang="en-FI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6BCBEF0-DD61-2CB4-EE16-74793AA76CF1}"/>
              </a:ext>
            </a:extLst>
          </p:cNvPr>
          <p:cNvCxnSpPr>
            <a:cxnSpLocks/>
          </p:cNvCxnSpPr>
          <p:nvPr userDrawn="1"/>
        </p:nvCxnSpPr>
        <p:spPr>
          <a:xfrm>
            <a:off x="9017000" y="6524625"/>
            <a:ext cx="257016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Graphic 13">
            <a:extLst>
              <a:ext uri="{FF2B5EF4-FFF2-40B4-BE49-F238E27FC236}">
                <a16:creationId xmlns:a16="http://schemas.microsoft.com/office/drawing/2014/main" id="{8EE8D6B6-3E3E-FC3D-B1DA-00DFAA4820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40688" y="6469845"/>
            <a:ext cx="900792" cy="96859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86B0FE-CA14-B05C-5C8C-79C8B73F4A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1313" y="2960688"/>
            <a:ext cx="4535487" cy="3168650"/>
          </a:xfrm>
        </p:spPr>
        <p:txBody>
          <a:bodyPr/>
          <a:lstStyle/>
          <a:p>
            <a:pPr lvl="0"/>
            <a:r>
              <a:rPr lang="en-GB"/>
              <a:t>Lisää tekstiä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6638882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5EA1-E333-FB18-D7D9-4478C7A9823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12648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FI"/>
              <a:t>Lisää kuva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4EF053-29EC-1BBF-4CEB-7AD14E01A5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376363"/>
            <a:ext cx="3852862" cy="1325563"/>
          </a:xfrm>
        </p:spPr>
        <p:txBody>
          <a:bodyPr anchor="t" anchorCtr="0">
            <a:noAutofit/>
          </a:bodyPr>
          <a:lstStyle>
            <a:lvl1pPr>
              <a:lnSpc>
                <a:spcPts val="4500"/>
              </a:lnSpc>
              <a:defRPr sz="4400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Otsikko tähän </a:t>
            </a:r>
            <a:br>
              <a:rPr lang="en-GB"/>
            </a:br>
            <a:r>
              <a:rPr lang="en-GB"/>
              <a:t>ja tähän</a:t>
            </a:r>
            <a:endParaRPr lang="en-FI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D4D831E-A719-B958-2CF2-6C86F597D813}"/>
              </a:ext>
            </a:extLst>
          </p:cNvPr>
          <p:cNvCxnSpPr>
            <a:cxnSpLocks/>
          </p:cNvCxnSpPr>
          <p:nvPr userDrawn="1"/>
        </p:nvCxnSpPr>
        <p:spPr>
          <a:xfrm>
            <a:off x="1228725" y="6524625"/>
            <a:ext cx="670083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29EBF9C7-E753-FCCD-41E6-B67F00E7E5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1448" y="6342230"/>
            <a:ext cx="768939" cy="365125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BA8D1E-4903-4559-0E53-5B5806B48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799" y="6345783"/>
            <a:ext cx="503237" cy="365125"/>
          </a:xfrm>
        </p:spPr>
        <p:txBody>
          <a:bodyPr anchor="ctr" anchorCtr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E12F061F-E25C-7040-96A3-54B9BD8CEDF9}" type="slidenum">
              <a:rPr lang="en-FI"/>
              <a:pPr/>
              <a:t>‹#›</a:t>
            </a:fld>
            <a:endParaRPr lang="en-FI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0039352-2147-2878-B685-903BD92DC081}"/>
              </a:ext>
            </a:extLst>
          </p:cNvPr>
          <p:cNvCxnSpPr>
            <a:cxnSpLocks/>
          </p:cNvCxnSpPr>
          <p:nvPr userDrawn="1"/>
        </p:nvCxnSpPr>
        <p:spPr>
          <a:xfrm>
            <a:off x="9017000" y="6524625"/>
            <a:ext cx="257016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Graphic 12">
            <a:extLst>
              <a:ext uri="{FF2B5EF4-FFF2-40B4-BE49-F238E27FC236}">
                <a16:creationId xmlns:a16="http://schemas.microsoft.com/office/drawing/2014/main" id="{334DB731-D313-28FA-4B8F-43ECAD763FD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40688" y="6469845"/>
            <a:ext cx="900792" cy="9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9722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tekst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5EA1-E333-FB18-D7D9-4478C7A9823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12648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FI"/>
              <a:t>Lisää kuva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4EF053-29EC-1BBF-4CEB-7AD14E01A5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376363"/>
            <a:ext cx="4541836" cy="1325563"/>
          </a:xfrm>
        </p:spPr>
        <p:txBody>
          <a:bodyPr anchor="t" anchorCtr="0">
            <a:noAutofit/>
          </a:bodyPr>
          <a:lstStyle>
            <a:lvl1pPr>
              <a:lnSpc>
                <a:spcPts val="4500"/>
              </a:lnSpc>
              <a:defRPr sz="4400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Otsikko tähän </a:t>
            </a:r>
            <a:br>
              <a:rPr lang="en-GB"/>
            </a:br>
            <a:r>
              <a:rPr lang="en-GB"/>
              <a:t>ja tähän</a:t>
            </a:r>
            <a:endParaRPr lang="en-FI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80D5B7A-DFC8-2DB0-D6EC-17C2C3BCBF83}"/>
              </a:ext>
            </a:extLst>
          </p:cNvPr>
          <p:cNvCxnSpPr>
            <a:cxnSpLocks/>
          </p:cNvCxnSpPr>
          <p:nvPr userDrawn="1"/>
        </p:nvCxnSpPr>
        <p:spPr>
          <a:xfrm>
            <a:off x="1228725" y="6524625"/>
            <a:ext cx="670083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8B4156FD-B818-3F60-C4C7-0ED444D7EBE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1448" y="6342230"/>
            <a:ext cx="768939" cy="365125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82C445D-8C6D-FACF-ECB9-2343218A5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799" y="6345783"/>
            <a:ext cx="503237" cy="365125"/>
          </a:xfrm>
        </p:spPr>
        <p:txBody>
          <a:bodyPr anchor="ctr" anchorCtr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E12F061F-E25C-7040-96A3-54B9BD8CEDF9}" type="slidenum">
              <a:rPr lang="en-FI"/>
              <a:pPr/>
              <a:t>‹#›</a:t>
            </a:fld>
            <a:endParaRPr lang="en-FI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5F6474F-D1C6-33B5-C5BF-355F02EF24FA}"/>
              </a:ext>
            </a:extLst>
          </p:cNvPr>
          <p:cNvCxnSpPr>
            <a:cxnSpLocks/>
          </p:cNvCxnSpPr>
          <p:nvPr userDrawn="1"/>
        </p:nvCxnSpPr>
        <p:spPr>
          <a:xfrm>
            <a:off x="9017000" y="6524625"/>
            <a:ext cx="257016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Graphic 13">
            <a:extLst>
              <a:ext uri="{FF2B5EF4-FFF2-40B4-BE49-F238E27FC236}">
                <a16:creationId xmlns:a16="http://schemas.microsoft.com/office/drawing/2014/main" id="{31E6E69A-4761-5092-60C4-470C07B3B5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40688" y="6469845"/>
            <a:ext cx="900792" cy="96859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62D7C4B-162D-5277-0926-7CBB900E07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1313" y="2960688"/>
            <a:ext cx="4535487" cy="2836862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Lisää tekstiä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0043401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luv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EF053-29EC-1BBF-4CEB-7AD14E01A5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376363"/>
            <a:ext cx="3308350" cy="1325563"/>
          </a:xfrm>
        </p:spPr>
        <p:txBody>
          <a:bodyPr anchor="t" anchorCtr="0">
            <a:noAutofit/>
          </a:bodyPr>
          <a:lstStyle>
            <a:lvl1pPr>
              <a:lnSpc>
                <a:spcPts val="4500"/>
              </a:lnSpc>
              <a:defRPr sz="4400" spc="0" baseline="0">
                <a:solidFill>
                  <a:schemeClr val="accent2"/>
                </a:solidFill>
              </a:defRPr>
            </a:lvl1pPr>
          </a:lstStyle>
          <a:p>
            <a:r>
              <a:rPr lang="en-GB"/>
              <a:t>Otsikko tähän </a:t>
            </a:r>
            <a:br>
              <a:rPr lang="en-GB"/>
            </a:br>
            <a:r>
              <a:rPr lang="en-GB"/>
              <a:t>ja tähän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B417B81-8CF8-250E-3DC9-5103EC57B47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87825" y="1301115"/>
            <a:ext cx="2732722" cy="1106805"/>
          </a:xfrm>
        </p:spPr>
        <p:txBody>
          <a:bodyPr>
            <a:noAutofit/>
          </a:bodyPr>
          <a:lstStyle>
            <a:lvl1pPr marL="0" indent="0">
              <a:buNone/>
              <a:defRPr sz="8800" b="1">
                <a:solidFill>
                  <a:schemeClr val="accent2"/>
                </a:solidFill>
                <a:latin typeface="Bebas Neue" panose="020B0606020202050201" pitchFamily="34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00 000</a:t>
            </a:r>
            <a:endParaRPr lang="en-FI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D9E5C5D9-6F2E-DE44-6979-290E1904D2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45450" y="1301115"/>
            <a:ext cx="2732722" cy="1106805"/>
          </a:xfrm>
        </p:spPr>
        <p:txBody>
          <a:bodyPr>
            <a:noAutofit/>
          </a:bodyPr>
          <a:lstStyle>
            <a:lvl1pPr marL="0" indent="0">
              <a:buNone/>
              <a:defRPr sz="8800" b="1">
                <a:solidFill>
                  <a:schemeClr val="accent2"/>
                </a:solidFill>
                <a:latin typeface="Bebas Neue" panose="020B0606020202050201" pitchFamily="34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00 000</a:t>
            </a:r>
            <a:endParaRPr lang="en-FI"/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CD243E6D-0EE6-62F2-274B-4E6E8C1C0FD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87825" y="3720022"/>
            <a:ext cx="2732722" cy="1106805"/>
          </a:xfrm>
        </p:spPr>
        <p:txBody>
          <a:bodyPr>
            <a:noAutofit/>
          </a:bodyPr>
          <a:lstStyle>
            <a:lvl1pPr marL="0" indent="0">
              <a:buNone/>
              <a:defRPr sz="8800" b="1">
                <a:solidFill>
                  <a:schemeClr val="accent2"/>
                </a:solidFill>
                <a:latin typeface="Bebas Neue" panose="020B0606020202050201" pitchFamily="34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00 000</a:t>
            </a:r>
            <a:endParaRPr lang="en-FI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AC31CAAB-92B6-8C38-2514-3ADFC795D78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45450" y="3720022"/>
            <a:ext cx="2732722" cy="1106805"/>
          </a:xfrm>
        </p:spPr>
        <p:txBody>
          <a:bodyPr>
            <a:noAutofit/>
          </a:bodyPr>
          <a:lstStyle>
            <a:lvl1pPr marL="0" indent="0">
              <a:buNone/>
              <a:defRPr sz="8800" b="1">
                <a:solidFill>
                  <a:schemeClr val="accent2"/>
                </a:solidFill>
                <a:latin typeface="Bebas Neue" panose="020B0606020202050201" pitchFamily="34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00 000</a:t>
            </a:r>
            <a:endParaRPr lang="en-FI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FEC8BA-EA86-BC41-63F4-DDC5AA040536}"/>
              </a:ext>
            </a:extLst>
          </p:cNvPr>
          <p:cNvCxnSpPr>
            <a:cxnSpLocks/>
          </p:cNvCxnSpPr>
          <p:nvPr userDrawn="1"/>
        </p:nvCxnSpPr>
        <p:spPr>
          <a:xfrm>
            <a:off x="1228725" y="6524625"/>
            <a:ext cx="670083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8D2A33BE-CACA-668C-EE29-6B0D034384B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1448" y="6342230"/>
            <a:ext cx="768939" cy="365125"/>
          </a:xfrm>
          <a:prstGeom prst="rect">
            <a:avLst/>
          </a:prstGeom>
        </p:spPr>
      </p:pic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E4A00CB6-F73E-F778-89B1-48F510EED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799" y="6345783"/>
            <a:ext cx="503237" cy="365125"/>
          </a:xfrm>
        </p:spPr>
        <p:txBody>
          <a:bodyPr anchor="ctr" anchorCtr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E12F061F-E25C-7040-96A3-54B9BD8CEDF9}" type="slidenum">
              <a:rPr lang="en-FI"/>
              <a:pPr/>
              <a:t>‹#›</a:t>
            </a:fld>
            <a:endParaRPr lang="en-FI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CB87C09-8A0D-6FC0-A11C-CD6BCC3F990B}"/>
              </a:ext>
            </a:extLst>
          </p:cNvPr>
          <p:cNvCxnSpPr>
            <a:cxnSpLocks/>
          </p:cNvCxnSpPr>
          <p:nvPr userDrawn="1"/>
        </p:nvCxnSpPr>
        <p:spPr>
          <a:xfrm>
            <a:off x="9017000" y="6524625"/>
            <a:ext cx="257016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EAE9B771-67B4-AD6C-9ED4-CEC5945C7C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40688" y="6469845"/>
            <a:ext cx="900792" cy="9685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D6C34-109D-6D67-8FA2-FF70E99F468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87825" y="2408238"/>
            <a:ext cx="2732088" cy="10207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Lisää tekstiä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3BFDDFA-AE2D-EFC9-9576-215974BD2D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44717" y="2408238"/>
            <a:ext cx="2732088" cy="1020762"/>
          </a:xfrm>
        </p:spPr>
        <p:txBody>
          <a:bodyPr/>
          <a:lstStyle>
            <a:lvl1pPr marL="0" indent="0">
              <a:buNone/>
              <a:defRPr/>
            </a:lvl1pPr>
            <a:lvl2pPr marL="360363" indent="0">
              <a:buNone/>
              <a:defRPr/>
            </a:lvl2pPr>
          </a:lstStyle>
          <a:p>
            <a:pPr lvl="0"/>
            <a:r>
              <a:rPr lang="en-GB"/>
              <a:t>Lisää tekstiä</a:t>
            </a:r>
            <a:endParaRPr lang="en-FI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E32E36F-C6E1-2E82-EF70-46A7D41157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87825" y="4829054"/>
            <a:ext cx="2732088" cy="10207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Lisää tekstiä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36A5DDD-8175-3271-0EA9-FC615C09A56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44717" y="4829054"/>
            <a:ext cx="2732088" cy="10207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Lisää tekstiä</a:t>
            </a:r>
          </a:p>
        </p:txBody>
      </p:sp>
    </p:spTree>
    <p:extLst>
      <p:ext uri="{BB962C8B-B14F-4D97-AF65-F5344CB8AC3E}">
        <p14:creationId xmlns:p14="http://schemas.microsoft.com/office/powerpoint/2010/main" val="24927728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4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EF053-29EC-1BBF-4CEB-7AD14E01A5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376363"/>
            <a:ext cx="3308350" cy="1325563"/>
          </a:xfrm>
        </p:spPr>
        <p:txBody>
          <a:bodyPr anchor="t" anchorCtr="0">
            <a:noAutofit/>
          </a:bodyPr>
          <a:lstStyle>
            <a:lvl1pPr>
              <a:lnSpc>
                <a:spcPts val="4500"/>
              </a:lnSpc>
              <a:defRPr sz="4400" spc="0" baseline="0">
                <a:solidFill>
                  <a:schemeClr val="accent2"/>
                </a:solidFill>
              </a:defRPr>
            </a:lvl1pPr>
          </a:lstStyle>
          <a:p>
            <a:r>
              <a:rPr lang="en-GB"/>
              <a:t>Otsikko tähän </a:t>
            </a:r>
            <a:br>
              <a:rPr lang="en-GB"/>
            </a:br>
            <a:r>
              <a:rPr lang="en-GB"/>
              <a:t>ja tähän</a:t>
            </a:r>
            <a:endParaRPr lang="en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256F719-F396-B6C5-AD9B-45576F0E491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23806" y="1451179"/>
            <a:ext cx="1127125" cy="1699213"/>
          </a:xfrm>
        </p:spPr>
        <p:txBody>
          <a:bodyPr>
            <a:noAutofit/>
          </a:bodyPr>
          <a:lstStyle>
            <a:lvl1pPr marL="0" indent="0" algn="l">
              <a:lnSpc>
                <a:spcPts val="1600"/>
              </a:lnSpc>
              <a:buNone/>
              <a:defRPr sz="1200"/>
            </a:lvl1pPr>
            <a:lvl2pPr marL="457200" indent="0" algn="l">
              <a:buNone/>
              <a:defRPr sz="2000"/>
            </a:lvl2pPr>
            <a:lvl3pPr marL="914400" indent="0" algn="l">
              <a:buNone/>
              <a:defRPr sz="2000"/>
            </a:lvl3pPr>
            <a:lvl4pPr marL="1371600" indent="0" algn="l">
              <a:buNone/>
              <a:defRPr sz="2000"/>
            </a:lvl4pPr>
            <a:lvl5pPr marL="1828800" indent="0" algn="l">
              <a:buNone/>
              <a:defRPr sz="2000"/>
            </a:lvl5pPr>
          </a:lstStyle>
          <a:p>
            <a:pPr lvl="0"/>
            <a:r>
              <a:rPr lang="fi-FI"/>
              <a:t>Lisää tekstiä</a:t>
            </a:r>
            <a:endParaRPr lang="en-FI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34F17FB-8B37-4A2A-C40D-3E5F49BC03E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187825" y="1376363"/>
            <a:ext cx="1908175" cy="190817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FI"/>
              <a:t>Lisää kuva</a:t>
            </a:r>
          </a:p>
        </p:txBody>
      </p:sp>
      <p:sp>
        <p:nvSpPr>
          <p:cNvPr id="20" name="Picture Placeholder 18">
            <a:extLst>
              <a:ext uri="{FF2B5EF4-FFF2-40B4-BE49-F238E27FC236}">
                <a16:creationId xmlns:a16="http://schemas.microsoft.com/office/drawing/2014/main" id="{D6E0FBCF-5ED2-09A5-7E8A-7B733C4CED7D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059737" y="1376363"/>
            <a:ext cx="1908175" cy="190817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FI"/>
              <a:t>Lisää kuva</a:t>
            </a:r>
          </a:p>
        </p:txBody>
      </p:sp>
      <p:sp>
        <p:nvSpPr>
          <p:cNvPr id="21" name="Picture Placeholder 18">
            <a:extLst>
              <a:ext uri="{FF2B5EF4-FFF2-40B4-BE49-F238E27FC236}">
                <a16:creationId xmlns:a16="http://schemas.microsoft.com/office/drawing/2014/main" id="{36EA967E-4DDA-C183-004C-F8B23FD6E08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4187825" y="3912395"/>
            <a:ext cx="1908175" cy="190817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FI"/>
              <a:t>Lisää kuva</a:t>
            </a:r>
          </a:p>
        </p:txBody>
      </p:sp>
      <p:sp>
        <p:nvSpPr>
          <p:cNvPr id="22" name="Picture Placeholder 18">
            <a:extLst>
              <a:ext uri="{FF2B5EF4-FFF2-40B4-BE49-F238E27FC236}">
                <a16:creationId xmlns:a16="http://schemas.microsoft.com/office/drawing/2014/main" id="{ABACFA11-BF25-576E-1CF3-0DE4C4E852F4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8059737" y="3912395"/>
            <a:ext cx="1908175" cy="190817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FI"/>
              <a:t>Lisää kuva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14BAD264-1122-5743-5095-B58382907F6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88575" y="1451179"/>
            <a:ext cx="1127125" cy="1699213"/>
          </a:xfrm>
        </p:spPr>
        <p:txBody>
          <a:bodyPr>
            <a:noAutofit/>
          </a:bodyPr>
          <a:lstStyle>
            <a:lvl1pPr marL="0" indent="0" algn="l">
              <a:lnSpc>
                <a:spcPts val="1600"/>
              </a:lnSpc>
              <a:buNone/>
              <a:defRPr sz="1200"/>
            </a:lvl1pPr>
            <a:lvl2pPr marL="457200" indent="0" algn="l">
              <a:buNone/>
              <a:defRPr sz="2000"/>
            </a:lvl2pPr>
            <a:lvl3pPr marL="914400" indent="0" algn="l">
              <a:buNone/>
              <a:defRPr sz="2000"/>
            </a:lvl3pPr>
            <a:lvl4pPr marL="1371600" indent="0" algn="l">
              <a:buNone/>
              <a:defRPr sz="2000"/>
            </a:lvl4pPr>
            <a:lvl5pPr marL="1828800" indent="0" algn="l">
              <a:buNone/>
              <a:defRPr sz="2000"/>
            </a:lvl5pPr>
          </a:lstStyle>
          <a:p>
            <a:pPr lvl="0"/>
            <a:r>
              <a:rPr lang="fi-FI"/>
              <a:t>Lisää tekstiä</a:t>
            </a:r>
            <a:endParaRPr lang="en-FI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8A04D05-CE94-7375-304A-B14841BEAEB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23806" y="3987210"/>
            <a:ext cx="1127125" cy="1699213"/>
          </a:xfrm>
        </p:spPr>
        <p:txBody>
          <a:bodyPr>
            <a:noAutofit/>
          </a:bodyPr>
          <a:lstStyle>
            <a:lvl1pPr marL="0" indent="0" algn="l">
              <a:lnSpc>
                <a:spcPts val="1600"/>
              </a:lnSpc>
              <a:buNone/>
              <a:defRPr sz="1200"/>
            </a:lvl1pPr>
            <a:lvl2pPr marL="457200" indent="0" algn="l">
              <a:buNone/>
              <a:defRPr sz="2000"/>
            </a:lvl2pPr>
            <a:lvl3pPr marL="914400" indent="0" algn="l">
              <a:buNone/>
              <a:defRPr sz="2000"/>
            </a:lvl3pPr>
            <a:lvl4pPr marL="1371600" indent="0" algn="l">
              <a:buNone/>
              <a:defRPr sz="2000"/>
            </a:lvl4pPr>
            <a:lvl5pPr marL="1828800" indent="0" algn="l">
              <a:buNone/>
              <a:defRPr sz="2000"/>
            </a:lvl5pPr>
          </a:lstStyle>
          <a:p>
            <a:pPr lvl="0"/>
            <a:r>
              <a:rPr lang="fi-FI"/>
              <a:t>Lisää tekstiä</a:t>
            </a:r>
            <a:endParaRPr lang="en-FI"/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2EA0B0BF-6C03-F3DF-7C1E-6549DEBA739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188575" y="3987210"/>
            <a:ext cx="1127125" cy="1699213"/>
          </a:xfrm>
        </p:spPr>
        <p:txBody>
          <a:bodyPr>
            <a:noAutofit/>
          </a:bodyPr>
          <a:lstStyle>
            <a:lvl1pPr marL="0" indent="0" algn="l">
              <a:lnSpc>
                <a:spcPts val="1600"/>
              </a:lnSpc>
              <a:buNone/>
              <a:defRPr sz="1200"/>
            </a:lvl1pPr>
            <a:lvl2pPr marL="457200" indent="0" algn="l">
              <a:buNone/>
              <a:defRPr sz="2000"/>
            </a:lvl2pPr>
            <a:lvl3pPr marL="914400" indent="0" algn="l">
              <a:buNone/>
              <a:defRPr sz="2000"/>
            </a:lvl3pPr>
            <a:lvl4pPr marL="1371600" indent="0" algn="l">
              <a:buNone/>
              <a:defRPr sz="2000"/>
            </a:lvl4pPr>
            <a:lvl5pPr marL="1828800" indent="0" algn="l">
              <a:buNone/>
              <a:defRPr sz="2000"/>
            </a:lvl5pPr>
          </a:lstStyle>
          <a:p>
            <a:pPr lvl="0"/>
            <a:r>
              <a:rPr lang="fi-FI"/>
              <a:t>Lisää tekstiä</a:t>
            </a:r>
            <a:endParaRPr lang="en-FI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8E22E52-07A4-04BB-45BE-7276C7DD6737}"/>
              </a:ext>
            </a:extLst>
          </p:cNvPr>
          <p:cNvCxnSpPr>
            <a:cxnSpLocks/>
          </p:cNvCxnSpPr>
          <p:nvPr userDrawn="1"/>
        </p:nvCxnSpPr>
        <p:spPr>
          <a:xfrm>
            <a:off x="1228725" y="6524625"/>
            <a:ext cx="670083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38DAE300-E7AA-C713-8D5F-6F482AD5D0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1448" y="6342230"/>
            <a:ext cx="768939" cy="365125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861ADB-0C58-A70D-9A79-21EF5276D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799" y="6345783"/>
            <a:ext cx="503237" cy="365125"/>
          </a:xfrm>
        </p:spPr>
        <p:txBody>
          <a:bodyPr anchor="ctr" anchorCtr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E12F061F-E25C-7040-96A3-54B9BD8CEDF9}" type="slidenum">
              <a:rPr lang="en-FI"/>
              <a:pPr/>
              <a:t>‹#›</a:t>
            </a:fld>
            <a:endParaRPr lang="en-FI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6EED890-6E0E-EC04-F333-433BA9C75B0E}"/>
              </a:ext>
            </a:extLst>
          </p:cNvPr>
          <p:cNvCxnSpPr>
            <a:cxnSpLocks/>
          </p:cNvCxnSpPr>
          <p:nvPr userDrawn="1"/>
        </p:nvCxnSpPr>
        <p:spPr>
          <a:xfrm>
            <a:off x="9017000" y="6524625"/>
            <a:ext cx="257016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Graphic 11">
            <a:extLst>
              <a:ext uri="{FF2B5EF4-FFF2-40B4-BE49-F238E27FC236}">
                <a16:creationId xmlns:a16="http://schemas.microsoft.com/office/drawing/2014/main" id="{2A7BA760-9317-5D34-7F90-EC073253B9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40688" y="6469845"/>
            <a:ext cx="900792" cy="9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4570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F253BEAA-35E5-A21E-D41C-4346977EB10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0516" y="-11540"/>
            <a:ext cx="12233031" cy="68810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DF9C4D-4750-F671-2ED5-33970BF7A5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9445" y="3429000"/>
            <a:ext cx="9144000" cy="2387600"/>
          </a:xfrm>
        </p:spPr>
        <p:txBody>
          <a:bodyPr anchor="t" anchorCtr="0">
            <a:noAutofit/>
          </a:bodyPr>
          <a:lstStyle>
            <a:lvl1pPr algn="l">
              <a:lnSpc>
                <a:spcPts val="9000"/>
              </a:lnSpc>
              <a:defRPr sz="9000" spc="8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VäliOTSIKKO </a:t>
            </a:r>
            <a:br>
              <a:rPr lang="en-GB"/>
            </a:br>
            <a:r>
              <a:rPr lang="en-GB"/>
              <a:t>TÄHÄN JA TÄHÄN</a:t>
            </a:r>
            <a:endParaRPr lang="en-FI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5CB48F6-586D-6A2F-7208-3A6EBEB959B5}"/>
              </a:ext>
            </a:extLst>
          </p:cNvPr>
          <p:cNvCxnSpPr>
            <a:cxnSpLocks/>
          </p:cNvCxnSpPr>
          <p:nvPr userDrawn="1"/>
        </p:nvCxnSpPr>
        <p:spPr>
          <a:xfrm>
            <a:off x="1228725" y="6524625"/>
            <a:ext cx="670083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A99BBE44-A9D0-9F62-4201-ECDE62BF0C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448" y="6342230"/>
            <a:ext cx="768939" cy="365125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CA93E69-F800-A5E3-2AD4-A85A4C94F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799" y="6345783"/>
            <a:ext cx="503237" cy="365125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2F061F-E25C-7040-96A3-54B9BD8CEDF9}" type="slidenum">
              <a:rPr lang="en-FI"/>
              <a:pPr/>
              <a:t>‹#›</a:t>
            </a:fld>
            <a:endParaRPr lang="en-FI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EB6A1CE-B6E8-425C-C4D7-314565CD98A9}"/>
              </a:ext>
            </a:extLst>
          </p:cNvPr>
          <p:cNvCxnSpPr>
            <a:cxnSpLocks/>
          </p:cNvCxnSpPr>
          <p:nvPr userDrawn="1"/>
        </p:nvCxnSpPr>
        <p:spPr>
          <a:xfrm>
            <a:off x="9017000" y="6524625"/>
            <a:ext cx="257016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Graphic 12">
            <a:extLst>
              <a:ext uri="{FF2B5EF4-FFF2-40B4-BE49-F238E27FC236}">
                <a16:creationId xmlns:a16="http://schemas.microsoft.com/office/drawing/2014/main" id="{AEF60DF8-50C5-FCD2-CDDE-D9C7CCFBD3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40688" y="6469845"/>
            <a:ext cx="900792" cy="9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3253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6" name="Graphic 1525">
            <a:extLst>
              <a:ext uri="{FF2B5EF4-FFF2-40B4-BE49-F238E27FC236}">
                <a16:creationId xmlns:a16="http://schemas.microsoft.com/office/drawing/2014/main" id="{1C983AC8-74EE-CBFD-CD1F-322531EA67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DF9C4D-4750-F671-2ED5-33970BF7A5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9445" y="3429000"/>
            <a:ext cx="9144000" cy="2387600"/>
          </a:xfrm>
        </p:spPr>
        <p:txBody>
          <a:bodyPr anchor="t" anchorCtr="0">
            <a:noAutofit/>
          </a:bodyPr>
          <a:lstStyle>
            <a:lvl1pPr algn="l">
              <a:lnSpc>
                <a:spcPts val="9000"/>
              </a:lnSpc>
              <a:defRPr sz="9000" spc="8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VäliOTSIKKO </a:t>
            </a:r>
            <a:br>
              <a:rPr lang="en-GB"/>
            </a:br>
            <a:r>
              <a:rPr lang="en-GB"/>
              <a:t>TÄHÄN JA TÄHÄN</a:t>
            </a:r>
            <a:endParaRPr lang="en-FI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C9BB4FD-E342-8697-B019-EEDC9F376EA8}"/>
              </a:ext>
            </a:extLst>
          </p:cNvPr>
          <p:cNvCxnSpPr>
            <a:cxnSpLocks/>
          </p:cNvCxnSpPr>
          <p:nvPr userDrawn="1"/>
        </p:nvCxnSpPr>
        <p:spPr>
          <a:xfrm>
            <a:off x="1228725" y="6524625"/>
            <a:ext cx="670083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09AD4767-95A3-D420-99AC-1A0AD1D271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448" y="6342230"/>
            <a:ext cx="768939" cy="365125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93B803E-AC4A-3025-642B-21E550D36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799" y="6345783"/>
            <a:ext cx="503237" cy="365125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2F061F-E25C-7040-96A3-54B9BD8CEDF9}" type="slidenum">
              <a:rPr lang="en-FI"/>
              <a:pPr/>
              <a:t>‹#›</a:t>
            </a:fld>
            <a:endParaRPr lang="en-FI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081E6E2-92E4-44C5-3A3D-4DD77816C995}"/>
              </a:ext>
            </a:extLst>
          </p:cNvPr>
          <p:cNvCxnSpPr>
            <a:cxnSpLocks/>
          </p:cNvCxnSpPr>
          <p:nvPr userDrawn="1"/>
        </p:nvCxnSpPr>
        <p:spPr>
          <a:xfrm>
            <a:off x="9017000" y="6524625"/>
            <a:ext cx="257016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AD70C826-9C03-64AD-4AEE-EC30ADD6790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40688" y="6469845"/>
            <a:ext cx="900792" cy="9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0111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7110AA39-7D69-A232-BCE2-F1014CE65D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DF9C4D-4750-F671-2ED5-33970BF7A5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9445" y="3429000"/>
            <a:ext cx="9144000" cy="2387600"/>
          </a:xfrm>
        </p:spPr>
        <p:txBody>
          <a:bodyPr anchor="t" anchorCtr="0">
            <a:noAutofit/>
          </a:bodyPr>
          <a:lstStyle>
            <a:lvl1pPr algn="l">
              <a:lnSpc>
                <a:spcPts val="9000"/>
              </a:lnSpc>
              <a:defRPr sz="9000" spc="8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VäliOTSIKKO </a:t>
            </a:r>
            <a:br>
              <a:rPr lang="en-GB"/>
            </a:br>
            <a:r>
              <a:rPr lang="en-GB"/>
              <a:t>TÄHÄN JA TÄHÄN</a:t>
            </a:r>
            <a:endParaRPr lang="en-FI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9BE714A-0165-F7F6-627F-26FEDDFD752F}"/>
              </a:ext>
            </a:extLst>
          </p:cNvPr>
          <p:cNvCxnSpPr>
            <a:cxnSpLocks/>
          </p:cNvCxnSpPr>
          <p:nvPr userDrawn="1"/>
        </p:nvCxnSpPr>
        <p:spPr>
          <a:xfrm>
            <a:off x="1228725" y="6524625"/>
            <a:ext cx="670083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02AF3E1E-29F1-7473-9508-56F1359C7C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448" y="6342230"/>
            <a:ext cx="768939" cy="365125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441195E-513C-5B2C-DCC5-DD657BE47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799" y="6345783"/>
            <a:ext cx="503237" cy="365125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2F061F-E25C-7040-96A3-54B9BD8CEDF9}" type="slidenum">
              <a:rPr lang="en-FI"/>
              <a:pPr/>
              <a:t>‹#›</a:t>
            </a:fld>
            <a:endParaRPr lang="en-FI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E6CB61-31AA-DBFB-477D-5AEDA0C94FE9}"/>
              </a:ext>
            </a:extLst>
          </p:cNvPr>
          <p:cNvCxnSpPr>
            <a:cxnSpLocks/>
          </p:cNvCxnSpPr>
          <p:nvPr userDrawn="1"/>
        </p:nvCxnSpPr>
        <p:spPr>
          <a:xfrm>
            <a:off x="9017000" y="6524625"/>
            <a:ext cx="257016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Graphic 12">
            <a:extLst>
              <a:ext uri="{FF2B5EF4-FFF2-40B4-BE49-F238E27FC236}">
                <a16:creationId xmlns:a16="http://schemas.microsoft.com/office/drawing/2014/main" id="{E85A8BFF-8967-F17B-A86C-0203075D41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40688" y="6469845"/>
            <a:ext cx="900792" cy="9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3622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lkkä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EF053-29EC-1BBF-4CEB-7AD14E01A5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376363"/>
            <a:ext cx="3308350" cy="1325563"/>
          </a:xfrm>
        </p:spPr>
        <p:txBody>
          <a:bodyPr anchor="t" anchorCtr="0">
            <a:noAutofit/>
          </a:bodyPr>
          <a:lstStyle>
            <a:lvl1pPr>
              <a:lnSpc>
                <a:spcPts val="4500"/>
              </a:lnSpc>
              <a:defRPr sz="4400" spc="0" baseline="0">
                <a:solidFill>
                  <a:schemeClr val="accent2"/>
                </a:solidFill>
              </a:defRPr>
            </a:lvl1pPr>
          </a:lstStyle>
          <a:p>
            <a:r>
              <a:rPr lang="en-GB"/>
              <a:t>Otsikko tähän </a:t>
            </a:r>
            <a:br>
              <a:rPr lang="en-GB"/>
            </a:br>
            <a:r>
              <a:rPr lang="en-GB"/>
              <a:t>ja tähän</a:t>
            </a:r>
            <a:endParaRPr lang="en-FI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DFB29EF-57A5-101B-A671-6EB8B2730367}"/>
              </a:ext>
            </a:extLst>
          </p:cNvPr>
          <p:cNvCxnSpPr>
            <a:cxnSpLocks/>
          </p:cNvCxnSpPr>
          <p:nvPr userDrawn="1"/>
        </p:nvCxnSpPr>
        <p:spPr>
          <a:xfrm>
            <a:off x="1228725" y="6524625"/>
            <a:ext cx="670083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B6741DAF-9CED-3F5C-9AB9-7BB1EA09C6B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1448" y="6342230"/>
            <a:ext cx="768939" cy="365125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DF6CE83-DCFF-AD0D-1BFF-C76EDE229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799" y="6345783"/>
            <a:ext cx="503237" cy="365125"/>
          </a:xfrm>
        </p:spPr>
        <p:txBody>
          <a:bodyPr anchor="ctr" anchorCtr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E12F061F-E25C-7040-96A3-54B9BD8CEDF9}" type="slidenum">
              <a:rPr lang="en-FI"/>
              <a:pPr/>
              <a:t>‹#›</a:t>
            </a:fld>
            <a:endParaRPr lang="en-FI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C2D697-743D-8348-50EF-CBEB1C577F5A}"/>
              </a:ext>
            </a:extLst>
          </p:cNvPr>
          <p:cNvCxnSpPr>
            <a:cxnSpLocks/>
          </p:cNvCxnSpPr>
          <p:nvPr userDrawn="1"/>
        </p:nvCxnSpPr>
        <p:spPr>
          <a:xfrm>
            <a:off x="9017000" y="6524625"/>
            <a:ext cx="257016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Graphic 11">
            <a:extLst>
              <a:ext uri="{FF2B5EF4-FFF2-40B4-BE49-F238E27FC236}">
                <a16:creationId xmlns:a16="http://schemas.microsoft.com/office/drawing/2014/main" id="{365CA877-D371-EDD8-3F98-B1A199EDA6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40688" y="6469845"/>
            <a:ext cx="900792" cy="9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643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1DCED89D-9363-29B8-D4A5-680C94F3064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1DCE81F-A2BD-19C6-12F4-7D626ECFC49F}"/>
              </a:ext>
            </a:extLst>
          </p:cNvPr>
          <p:cNvSpPr/>
          <p:nvPr userDrawn="1"/>
        </p:nvSpPr>
        <p:spPr>
          <a:xfrm>
            <a:off x="334963" y="0"/>
            <a:ext cx="11522073" cy="61293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DF9C4D-4750-F671-2ED5-33970BF7A5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5917" y="1390650"/>
            <a:ext cx="10626211" cy="4602956"/>
          </a:xfrm>
        </p:spPr>
        <p:txBody>
          <a:bodyPr anchor="t" anchorCtr="0">
            <a:noAutofit/>
          </a:bodyPr>
          <a:lstStyle>
            <a:lvl1pPr algn="l">
              <a:lnSpc>
                <a:spcPts val="9000"/>
              </a:lnSpc>
              <a:defRPr sz="9000" spc="8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TÄHÄN slidelle </a:t>
            </a:r>
            <a:br>
              <a:rPr lang="en-GB"/>
            </a:br>
            <a:r>
              <a:rPr lang="en-GB"/>
              <a:t>iso nosto. </a:t>
            </a:r>
            <a:br>
              <a:rPr lang="en-GB"/>
            </a:br>
            <a:r>
              <a:rPr lang="en-GB"/>
              <a:t>Kolmelle, jopa neljälle riville </a:t>
            </a:r>
            <a:endParaRPr lang="en-FI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B287450-58BD-D6E3-173D-B701C3A72709}"/>
              </a:ext>
            </a:extLst>
          </p:cNvPr>
          <p:cNvCxnSpPr>
            <a:cxnSpLocks/>
          </p:cNvCxnSpPr>
          <p:nvPr userDrawn="1"/>
        </p:nvCxnSpPr>
        <p:spPr>
          <a:xfrm>
            <a:off x="1228725" y="6524625"/>
            <a:ext cx="670083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09A6EB9C-2BE9-49A0-0AB6-6DCDABBDB9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448" y="6342230"/>
            <a:ext cx="768939" cy="365125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CD8BF3B-701E-D8E9-D550-BEC86EAE4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799" y="6345783"/>
            <a:ext cx="503237" cy="365125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2F061F-E25C-7040-96A3-54B9BD8CEDF9}" type="slidenum">
              <a:rPr lang="en-FI"/>
              <a:pPr/>
              <a:t>‹#›</a:t>
            </a:fld>
            <a:endParaRPr lang="en-FI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FFF4D91-3CA2-EDD3-1112-9F0FCCE750EF}"/>
              </a:ext>
            </a:extLst>
          </p:cNvPr>
          <p:cNvCxnSpPr>
            <a:cxnSpLocks/>
          </p:cNvCxnSpPr>
          <p:nvPr userDrawn="1"/>
        </p:nvCxnSpPr>
        <p:spPr>
          <a:xfrm>
            <a:off x="9017000" y="6524625"/>
            <a:ext cx="257016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Graphic 13">
            <a:extLst>
              <a:ext uri="{FF2B5EF4-FFF2-40B4-BE49-F238E27FC236}">
                <a16:creationId xmlns:a16="http://schemas.microsoft.com/office/drawing/2014/main" id="{B8337DD1-1142-B96C-17F8-15006109EF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40688" y="6469845"/>
            <a:ext cx="900792" cy="9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8215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bulletit ja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1DCED89D-9363-29B8-D4A5-680C94F3064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1DCE81F-A2BD-19C6-12F4-7D626ECFC49F}"/>
              </a:ext>
            </a:extLst>
          </p:cNvPr>
          <p:cNvSpPr/>
          <p:nvPr userDrawn="1"/>
        </p:nvSpPr>
        <p:spPr>
          <a:xfrm>
            <a:off x="334963" y="0"/>
            <a:ext cx="11522073" cy="61293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0EC288C-B04F-BA1D-184F-DC78FBECD08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12933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FI"/>
              <a:t>Kuva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CA56B33-8627-FD0D-442C-CBD9E727ED30}"/>
              </a:ext>
            </a:extLst>
          </p:cNvPr>
          <p:cNvCxnSpPr>
            <a:cxnSpLocks/>
          </p:cNvCxnSpPr>
          <p:nvPr userDrawn="1"/>
        </p:nvCxnSpPr>
        <p:spPr>
          <a:xfrm>
            <a:off x="1228725" y="6524625"/>
            <a:ext cx="670083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720F6026-B753-7D22-1412-65AC3D0846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448" y="6342230"/>
            <a:ext cx="768939" cy="365125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E80D34C-DA2E-4819-896C-49C6534A5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799" y="6345783"/>
            <a:ext cx="503237" cy="365125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2F061F-E25C-7040-96A3-54B9BD8CEDF9}" type="slidenum">
              <a:rPr lang="en-FI"/>
              <a:pPr/>
              <a:t>‹#›</a:t>
            </a:fld>
            <a:endParaRPr lang="en-FI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78692F1-DC57-8B6B-6EDA-9ADDCB63D898}"/>
              </a:ext>
            </a:extLst>
          </p:cNvPr>
          <p:cNvCxnSpPr>
            <a:cxnSpLocks/>
          </p:cNvCxnSpPr>
          <p:nvPr userDrawn="1"/>
        </p:nvCxnSpPr>
        <p:spPr>
          <a:xfrm>
            <a:off x="9017000" y="6524625"/>
            <a:ext cx="257016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991564B6-1EAB-A059-3564-9F12E4E04F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40688" y="6469845"/>
            <a:ext cx="900792" cy="9685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A45574A-D815-3F45-1B3C-C1C16CAC09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376363"/>
            <a:ext cx="4541836" cy="1325563"/>
          </a:xfrm>
        </p:spPr>
        <p:txBody>
          <a:bodyPr anchor="t" anchorCtr="0">
            <a:noAutofit/>
          </a:bodyPr>
          <a:lstStyle>
            <a:lvl1pPr>
              <a:lnSpc>
                <a:spcPts val="4500"/>
              </a:lnSpc>
              <a:defRPr sz="4400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Otsikko tähän </a:t>
            </a:r>
            <a:br>
              <a:rPr lang="en-GB"/>
            </a:br>
            <a:r>
              <a:rPr lang="en-GB"/>
              <a:t>ja tähän</a:t>
            </a:r>
            <a:endParaRPr lang="en-FI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8C58701C-662E-D9B0-37D8-153879F355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6138" y="2960688"/>
            <a:ext cx="4535487" cy="2836862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Lisää tekstiä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46170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otsikko ja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1DCED89D-9363-29B8-D4A5-680C94F3064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1DCE81F-A2BD-19C6-12F4-7D626ECFC49F}"/>
              </a:ext>
            </a:extLst>
          </p:cNvPr>
          <p:cNvSpPr/>
          <p:nvPr userDrawn="1"/>
        </p:nvSpPr>
        <p:spPr>
          <a:xfrm>
            <a:off x="334963" y="0"/>
            <a:ext cx="11522073" cy="61293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DF9C4D-4750-F671-2ED5-33970BF7A5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7407" y="1390650"/>
            <a:ext cx="5117671" cy="4602956"/>
          </a:xfrm>
        </p:spPr>
        <p:txBody>
          <a:bodyPr anchor="t" anchorCtr="0">
            <a:noAutofit/>
          </a:bodyPr>
          <a:lstStyle>
            <a:lvl1pPr algn="l">
              <a:lnSpc>
                <a:spcPts val="4800"/>
              </a:lnSpc>
              <a:defRPr sz="4800" spc="4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TÄHÄN slidelle </a:t>
            </a:r>
            <a:br>
              <a:rPr lang="en-GB"/>
            </a:br>
            <a:r>
              <a:rPr lang="en-GB"/>
              <a:t>nosto ja kuva. </a:t>
            </a:r>
            <a:br>
              <a:rPr lang="en-GB"/>
            </a:br>
            <a:r>
              <a:rPr lang="en-GB"/>
              <a:t>Mahtuu pitkä teksti, jopa </a:t>
            </a:r>
            <a:br>
              <a:rPr lang="en-GB"/>
            </a:br>
            <a:r>
              <a:rPr lang="en-GB"/>
              <a:t>viidelle tai kuudelle riville.</a:t>
            </a:r>
            <a:endParaRPr lang="en-FI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0EC288C-B04F-BA1D-184F-DC78FBECD08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12933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FI"/>
              <a:t>Kuva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CA56B33-8627-FD0D-442C-CBD9E727ED30}"/>
              </a:ext>
            </a:extLst>
          </p:cNvPr>
          <p:cNvCxnSpPr>
            <a:cxnSpLocks/>
          </p:cNvCxnSpPr>
          <p:nvPr userDrawn="1"/>
        </p:nvCxnSpPr>
        <p:spPr>
          <a:xfrm>
            <a:off x="1228725" y="6524625"/>
            <a:ext cx="670083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720F6026-B753-7D22-1412-65AC3D0846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448" y="6342230"/>
            <a:ext cx="768939" cy="365125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E80D34C-DA2E-4819-896C-49C6534A5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799" y="6345783"/>
            <a:ext cx="503237" cy="365125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2F061F-E25C-7040-96A3-54B9BD8CEDF9}" type="slidenum">
              <a:rPr lang="en-FI"/>
              <a:pPr/>
              <a:t>‹#›</a:t>
            </a:fld>
            <a:endParaRPr lang="en-FI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78692F1-DC57-8B6B-6EDA-9ADDCB63D898}"/>
              </a:ext>
            </a:extLst>
          </p:cNvPr>
          <p:cNvCxnSpPr>
            <a:cxnSpLocks/>
          </p:cNvCxnSpPr>
          <p:nvPr userDrawn="1"/>
        </p:nvCxnSpPr>
        <p:spPr>
          <a:xfrm>
            <a:off x="9017000" y="6524625"/>
            <a:ext cx="257016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991564B6-1EAB-A059-3564-9F12E4E04F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40688" y="6469845"/>
            <a:ext cx="900792" cy="9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9717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bulletit ja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1DCED89D-9363-29B8-D4A5-680C94F3064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1DCE81F-A2BD-19C6-12F4-7D626ECFC49F}"/>
              </a:ext>
            </a:extLst>
          </p:cNvPr>
          <p:cNvSpPr/>
          <p:nvPr userDrawn="1"/>
        </p:nvSpPr>
        <p:spPr>
          <a:xfrm>
            <a:off x="334963" y="0"/>
            <a:ext cx="11522073" cy="61293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3BEEAC50-9192-B9FB-0002-610EF7D19E89}"/>
              </a:ext>
            </a:extLst>
          </p:cNvPr>
          <p:cNvSpPr/>
          <p:nvPr userDrawn="1"/>
        </p:nvSpPr>
        <p:spPr>
          <a:xfrm>
            <a:off x="12037988" y="4033901"/>
            <a:ext cx="160496" cy="160496"/>
          </a:xfrm>
          <a:custGeom>
            <a:avLst/>
            <a:gdLst>
              <a:gd name="connsiteX0" fmla="*/ 160496 w 160496"/>
              <a:gd name="connsiteY0" fmla="*/ 0 h 160496"/>
              <a:gd name="connsiteX1" fmla="*/ 160496 w 160496"/>
              <a:gd name="connsiteY1" fmla="*/ 160496 h 160496"/>
              <a:gd name="connsiteX2" fmla="*/ 0 w 160496"/>
              <a:gd name="connsiteY2" fmla="*/ 160496 h 160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496" h="160496">
                <a:moveTo>
                  <a:pt x="160496" y="0"/>
                </a:moveTo>
                <a:lnTo>
                  <a:pt x="160496" y="160496"/>
                </a:lnTo>
                <a:lnTo>
                  <a:pt x="0" y="160496"/>
                </a:lnTo>
                <a:close/>
              </a:path>
            </a:pathLst>
          </a:custGeom>
          <a:solidFill>
            <a:srgbClr val="FFFFFF"/>
          </a:solidFill>
          <a:ln w="9543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3B4D0255-828B-B7C2-A14A-221BBD14EDA7}"/>
              </a:ext>
            </a:extLst>
          </p:cNvPr>
          <p:cNvSpPr/>
          <p:nvPr userDrawn="1"/>
        </p:nvSpPr>
        <p:spPr>
          <a:xfrm>
            <a:off x="9859895" y="6533825"/>
            <a:ext cx="2338589" cy="324175"/>
          </a:xfrm>
          <a:custGeom>
            <a:avLst/>
            <a:gdLst>
              <a:gd name="connsiteX0" fmla="*/ 1694070 w 2338589"/>
              <a:gd name="connsiteY0" fmla="*/ 80677 h 324175"/>
              <a:gd name="connsiteX1" fmla="*/ 2338589 w 2338589"/>
              <a:gd name="connsiteY1" fmla="*/ 80677 h 324175"/>
              <a:gd name="connsiteX2" fmla="*/ 2338589 w 2338589"/>
              <a:gd name="connsiteY2" fmla="*/ 242021 h 324175"/>
              <a:gd name="connsiteX3" fmla="*/ 1855414 w 2338589"/>
              <a:gd name="connsiteY3" fmla="*/ 242021 h 324175"/>
              <a:gd name="connsiteX4" fmla="*/ 1936082 w 2338589"/>
              <a:gd name="connsiteY4" fmla="*/ 322688 h 324175"/>
              <a:gd name="connsiteX5" fmla="*/ 1290724 w 2338589"/>
              <a:gd name="connsiteY5" fmla="*/ 322688 h 324175"/>
              <a:gd name="connsiteX6" fmla="*/ 1292211 w 2338589"/>
              <a:gd name="connsiteY6" fmla="*/ 324175 h 324175"/>
              <a:gd name="connsiteX7" fmla="*/ 1487 w 2338589"/>
              <a:gd name="connsiteY7" fmla="*/ 324175 h 324175"/>
              <a:gd name="connsiteX8" fmla="*/ 0 w 2338589"/>
              <a:gd name="connsiteY8" fmla="*/ 322688 h 324175"/>
              <a:gd name="connsiteX9" fmla="*/ 645357 w 2338589"/>
              <a:gd name="connsiteY9" fmla="*/ 322698 h 324175"/>
              <a:gd name="connsiteX10" fmla="*/ 564681 w 2338589"/>
              <a:gd name="connsiteY10" fmla="*/ 242011 h 324175"/>
              <a:gd name="connsiteX11" fmla="*/ 1210057 w 2338589"/>
              <a:gd name="connsiteY11" fmla="*/ 242021 h 324175"/>
              <a:gd name="connsiteX12" fmla="*/ 1129380 w 2338589"/>
              <a:gd name="connsiteY12" fmla="*/ 161344 h 324175"/>
              <a:gd name="connsiteX13" fmla="*/ 1774747 w 2338589"/>
              <a:gd name="connsiteY13" fmla="*/ 161354 h 324175"/>
              <a:gd name="connsiteX14" fmla="*/ 2258760 w 2338589"/>
              <a:gd name="connsiteY14" fmla="*/ 0 h 324175"/>
              <a:gd name="connsiteX15" fmla="*/ 2338589 w 2338589"/>
              <a:gd name="connsiteY15" fmla="*/ 0 h 324175"/>
              <a:gd name="connsiteX16" fmla="*/ 2338589 w 2338589"/>
              <a:gd name="connsiteY16" fmla="*/ 79829 h 32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38589" h="324175">
                <a:moveTo>
                  <a:pt x="1694070" y="80677"/>
                </a:moveTo>
                <a:lnTo>
                  <a:pt x="2338589" y="80677"/>
                </a:lnTo>
                <a:lnTo>
                  <a:pt x="2338589" y="242021"/>
                </a:lnTo>
                <a:lnTo>
                  <a:pt x="1855414" y="242021"/>
                </a:lnTo>
                <a:lnTo>
                  <a:pt x="1936082" y="322688"/>
                </a:lnTo>
                <a:lnTo>
                  <a:pt x="1290724" y="322688"/>
                </a:lnTo>
                <a:lnTo>
                  <a:pt x="1292211" y="324175"/>
                </a:lnTo>
                <a:lnTo>
                  <a:pt x="1487" y="324175"/>
                </a:lnTo>
                <a:lnTo>
                  <a:pt x="0" y="322688"/>
                </a:lnTo>
                <a:lnTo>
                  <a:pt x="645357" y="322698"/>
                </a:lnTo>
                <a:lnTo>
                  <a:pt x="564681" y="242011"/>
                </a:lnTo>
                <a:lnTo>
                  <a:pt x="1210057" y="242021"/>
                </a:lnTo>
                <a:lnTo>
                  <a:pt x="1129380" y="161344"/>
                </a:lnTo>
                <a:lnTo>
                  <a:pt x="1774747" y="161354"/>
                </a:lnTo>
                <a:close/>
                <a:moveTo>
                  <a:pt x="2258760" y="0"/>
                </a:moveTo>
                <a:lnTo>
                  <a:pt x="2338589" y="0"/>
                </a:lnTo>
                <a:lnTo>
                  <a:pt x="2338589" y="79829"/>
                </a:lnTo>
                <a:close/>
              </a:path>
            </a:pathLst>
          </a:custGeom>
          <a:solidFill>
            <a:srgbClr val="FFFFFF"/>
          </a:solidFill>
          <a:ln w="9543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98B56E97-D37B-F136-F3BB-ECA40EF4C83D}"/>
              </a:ext>
            </a:extLst>
          </p:cNvPr>
          <p:cNvSpPr/>
          <p:nvPr userDrawn="1"/>
        </p:nvSpPr>
        <p:spPr>
          <a:xfrm>
            <a:off x="9617884" y="6211146"/>
            <a:ext cx="2580600" cy="484032"/>
          </a:xfrm>
          <a:custGeom>
            <a:avLst/>
            <a:gdLst>
              <a:gd name="connsiteX0" fmla="*/ 2178093 w 2580600"/>
              <a:gd name="connsiteY0" fmla="*/ 0 h 484032"/>
              <a:gd name="connsiteX1" fmla="*/ 2580600 w 2580600"/>
              <a:gd name="connsiteY1" fmla="*/ 0 h 484032"/>
              <a:gd name="connsiteX2" fmla="*/ 2580600 w 2580600"/>
              <a:gd name="connsiteY2" fmla="*/ 161341 h 484032"/>
              <a:gd name="connsiteX3" fmla="*/ 2339437 w 2580600"/>
              <a:gd name="connsiteY3" fmla="*/ 161344 h 484032"/>
              <a:gd name="connsiteX4" fmla="*/ 2420105 w 2580600"/>
              <a:gd name="connsiteY4" fmla="*/ 242021 h 484032"/>
              <a:gd name="connsiteX5" fmla="*/ 1774738 w 2580600"/>
              <a:gd name="connsiteY5" fmla="*/ 242011 h 484032"/>
              <a:gd name="connsiteX6" fmla="*/ 1855414 w 2580600"/>
              <a:gd name="connsiteY6" fmla="*/ 322688 h 484032"/>
              <a:gd name="connsiteX7" fmla="*/ 1210057 w 2580600"/>
              <a:gd name="connsiteY7" fmla="*/ 322688 h 484032"/>
              <a:gd name="connsiteX8" fmla="*/ 1290724 w 2580600"/>
              <a:gd name="connsiteY8" fmla="*/ 403355 h 484032"/>
              <a:gd name="connsiteX9" fmla="*/ 645367 w 2580600"/>
              <a:gd name="connsiteY9" fmla="*/ 403355 h 484032"/>
              <a:gd name="connsiteX10" fmla="*/ 726034 w 2580600"/>
              <a:gd name="connsiteY10" fmla="*/ 484032 h 484032"/>
              <a:gd name="connsiteX11" fmla="*/ 80667 w 2580600"/>
              <a:gd name="connsiteY11" fmla="*/ 484023 h 484032"/>
              <a:gd name="connsiteX12" fmla="*/ 0 w 2580600"/>
              <a:gd name="connsiteY12" fmla="*/ 403355 h 484032"/>
              <a:gd name="connsiteX13" fmla="*/ 80677 w 2580600"/>
              <a:gd name="connsiteY13" fmla="*/ 322688 h 484032"/>
              <a:gd name="connsiteX14" fmla="*/ 564690 w 2580600"/>
              <a:gd name="connsiteY14" fmla="*/ 322688 h 484032"/>
              <a:gd name="connsiteX15" fmla="*/ 484023 w 2580600"/>
              <a:gd name="connsiteY15" fmla="*/ 242011 h 484032"/>
              <a:gd name="connsiteX16" fmla="*/ 1129380 w 2580600"/>
              <a:gd name="connsiteY16" fmla="*/ 242011 h 484032"/>
              <a:gd name="connsiteX17" fmla="*/ 1048713 w 2580600"/>
              <a:gd name="connsiteY17" fmla="*/ 161344 h 484032"/>
              <a:gd name="connsiteX18" fmla="*/ 1694080 w 2580600"/>
              <a:gd name="connsiteY18" fmla="*/ 161344 h 484032"/>
              <a:gd name="connsiteX19" fmla="*/ 1613403 w 2580600"/>
              <a:gd name="connsiteY19" fmla="*/ 80677 h 484032"/>
              <a:gd name="connsiteX20" fmla="*/ 2258770 w 2580600"/>
              <a:gd name="connsiteY20" fmla="*/ 80677 h 484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580600" h="484032">
                <a:moveTo>
                  <a:pt x="2178093" y="0"/>
                </a:moveTo>
                <a:lnTo>
                  <a:pt x="2580600" y="0"/>
                </a:lnTo>
                <a:lnTo>
                  <a:pt x="2580600" y="161341"/>
                </a:lnTo>
                <a:lnTo>
                  <a:pt x="2339437" y="161344"/>
                </a:lnTo>
                <a:lnTo>
                  <a:pt x="2420105" y="242021"/>
                </a:lnTo>
                <a:lnTo>
                  <a:pt x="1774738" y="242011"/>
                </a:lnTo>
                <a:lnTo>
                  <a:pt x="1855414" y="322688"/>
                </a:lnTo>
                <a:lnTo>
                  <a:pt x="1210057" y="322688"/>
                </a:lnTo>
                <a:lnTo>
                  <a:pt x="1290724" y="403355"/>
                </a:lnTo>
                <a:lnTo>
                  <a:pt x="645367" y="403355"/>
                </a:lnTo>
                <a:lnTo>
                  <a:pt x="726034" y="484032"/>
                </a:lnTo>
                <a:lnTo>
                  <a:pt x="80667" y="484023"/>
                </a:lnTo>
                <a:lnTo>
                  <a:pt x="0" y="403355"/>
                </a:lnTo>
                <a:lnTo>
                  <a:pt x="80677" y="322688"/>
                </a:lnTo>
                <a:lnTo>
                  <a:pt x="564690" y="322688"/>
                </a:lnTo>
                <a:lnTo>
                  <a:pt x="484023" y="242011"/>
                </a:lnTo>
                <a:lnTo>
                  <a:pt x="1129380" y="242011"/>
                </a:lnTo>
                <a:lnTo>
                  <a:pt x="1048713" y="161344"/>
                </a:lnTo>
                <a:lnTo>
                  <a:pt x="1694080" y="161344"/>
                </a:lnTo>
                <a:lnTo>
                  <a:pt x="1613403" y="80677"/>
                </a:lnTo>
                <a:lnTo>
                  <a:pt x="2258770" y="80677"/>
                </a:lnTo>
                <a:close/>
              </a:path>
            </a:pathLst>
          </a:custGeom>
          <a:solidFill>
            <a:srgbClr val="FFFFFF"/>
          </a:solidFill>
          <a:ln w="9543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54" name="Freeform 53">
            <a:extLst>
              <a:ext uri="{FF2B5EF4-FFF2-40B4-BE49-F238E27FC236}">
                <a16:creationId xmlns:a16="http://schemas.microsoft.com/office/drawing/2014/main" id="{36E755AC-CC57-2D20-7DAE-7D40EB3C5226}"/>
              </a:ext>
            </a:extLst>
          </p:cNvPr>
          <p:cNvSpPr/>
          <p:nvPr userDrawn="1"/>
        </p:nvSpPr>
        <p:spPr>
          <a:xfrm>
            <a:off x="9859896" y="5807790"/>
            <a:ext cx="2338589" cy="564700"/>
          </a:xfrm>
          <a:custGeom>
            <a:avLst/>
            <a:gdLst>
              <a:gd name="connsiteX0" fmla="*/ 80667 w 2338589"/>
              <a:gd name="connsiteY0" fmla="*/ 484033 h 564700"/>
              <a:gd name="connsiteX1" fmla="*/ 161335 w 2338589"/>
              <a:gd name="connsiteY1" fmla="*/ 564700 h 564700"/>
              <a:gd name="connsiteX2" fmla="*/ 0 w 2338589"/>
              <a:gd name="connsiteY2" fmla="*/ 564700 h 564700"/>
              <a:gd name="connsiteX3" fmla="*/ 2178093 w 2338589"/>
              <a:gd name="connsiteY3" fmla="*/ 0 h 564700"/>
              <a:gd name="connsiteX4" fmla="*/ 2338589 w 2338589"/>
              <a:gd name="connsiteY4" fmla="*/ 3 h 564700"/>
              <a:gd name="connsiteX5" fmla="*/ 2338589 w 2338589"/>
              <a:gd name="connsiteY5" fmla="*/ 242023 h 564700"/>
              <a:gd name="connsiteX6" fmla="*/ 1774747 w 2338589"/>
              <a:gd name="connsiteY6" fmla="*/ 242031 h 564700"/>
              <a:gd name="connsiteX7" fmla="*/ 1855414 w 2338589"/>
              <a:gd name="connsiteY7" fmla="*/ 322689 h 564700"/>
              <a:gd name="connsiteX8" fmla="*/ 1210048 w 2338589"/>
              <a:gd name="connsiteY8" fmla="*/ 322689 h 564700"/>
              <a:gd name="connsiteX9" fmla="*/ 1290724 w 2338589"/>
              <a:gd name="connsiteY9" fmla="*/ 403366 h 564700"/>
              <a:gd name="connsiteX10" fmla="*/ 645357 w 2338589"/>
              <a:gd name="connsiteY10" fmla="*/ 403356 h 564700"/>
              <a:gd name="connsiteX11" fmla="*/ 726034 w 2338589"/>
              <a:gd name="connsiteY11" fmla="*/ 484033 h 564700"/>
              <a:gd name="connsiteX12" fmla="*/ 80667 w 2338589"/>
              <a:gd name="connsiteY12" fmla="*/ 484033 h 564700"/>
              <a:gd name="connsiteX13" fmla="*/ 242011 w 2338589"/>
              <a:gd name="connsiteY13" fmla="*/ 322689 h 564700"/>
              <a:gd name="connsiteX14" fmla="*/ 564690 w 2338589"/>
              <a:gd name="connsiteY14" fmla="*/ 322689 h 564700"/>
              <a:gd name="connsiteX15" fmla="*/ 484013 w 2338589"/>
              <a:gd name="connsiteY15" fmla="*/ 242021 h 564700"/>
              <a:gd name="connsiteX16" fmla="*/ 1129390 w 2338589"/>
              <a:gd name="connsiteY16" fmla="*/ 242021 h 564700"/>
              <a:gd name="connsiteX17" fmla="*/ 1048713 w 2338589"/>
              <a:gd name="connsiteY17" fmla="*/ 161354 h 564700"/>
              <a:gd name="connsiteX18" fmla="*/ 1694070 w 2338589"/>
              <a:gd name="connsiteY18" fmla="*/ 161354 h 564700"/>
              <a:gd name="connsiteX19" fmla="*/ 1613403 w 2338589"/>
              <a:gd name="connsiteY19" fmla="*/ 80687 h 564700"/>
              <a:gd name="connsiteX20" fmla="*/ 2258760 w 2338589"/>
              <a:gd name="connsiteY20" fmla="*/ 80677 h 56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38589" h="564700">
                <a:moveTo>
                  <a:pt x="80667" y="484033"/>
                </a:moveTo>
                <a:lnTo>
                  <a:pt x="161335" y="564700"/>
                </a:lnTo>
                <a:lnTo>
                  <a:pt x="0" y="564700"/>
                </a:lnTo>
                <a:close/>
                <a:moveTo>
                  <a:pt x="2178093" y="0"/>
                </a:moveTo>
                <a:lnTo>
                  <a:pt x="2338589" y="3"/>
                </a:lnTo>
                <a:lnTo>
                  <a:pt x="2338589" y="242023"/>
                </a:lnTo>
                <a:lnTo>
                  <a:pt x="1774747" y="242031"/>
                </a:lnTo>
                <a:lnTo>
                  <a:pt x="1855414" y="322689"/>
                </a:lnTo>
                <a:lnTo>
                  <a:pt x="1210048" y="322689"/>
                </a:lnTo>
                <a:lnTo>
                  <a:pt x="1290724" y="403366"/>
                </a:lnTo>
                <a:lnTo>
                  <a:pt x="645357" y="403356"/>
                </a:lnTo>
                <a:lnTo>
                  <a:pt x="726034" y="484033"/>
                </a:lnTo>
                <a:lnTo>
                  <a:pt x="80667" y="484033"/>
                </a:lnTo>
                <a:lnTo>
                  <a:pt x="242011" y="322689"/>
                </a:lnTo>
                <a:lnTo>
                  <a:pt x="564690" y="322689"/>
                </a:lnTo>
                <a:lnTo>
                  <a:pt x="484013" y="242021"/>
                </a:lnTo>
                <a:lnTo>
                  <a:pt x="1129390" y="242021"/>
                </a:lnTo>
                <a:lnTo>
                  <a:pt x="1048713" y="161354"/>
                </a:lnTo>
                <a:lnTo>
                  <a:pt x="1694070" y="161354"/>
                </a:lnTo>
                <a:lnTo>
                  <a:pt x="1613403" y="80687"/>
                </a:lnTo>
                <a:lnTo>
                  <a:pt x="2258760" y="80677"/>
                </a:lnTo>
                <a:close/>
              </a:path>
            </a:pathLst>
          </a:custGeom>
          <a:solidFill>
            <a:srgbClr val="FFFFFF"/>
          </a:solidFill>
          <a:ln w="9543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8757B38E-A6CA-1645-7164-2996133E2209}"/>
              </a:ext>
            </a:extLst>
          </p:cNvPr>
          <p:cNvSpPr/>
          <p:nvPr userDrawn="1"/>
        </p:nvSpPr>
        <p:spPr>
          <a:xfrm>
            <a:off x="10343908" y="5485113"/>
            <a:ext cx="1854576" cy="403355"/>
          </a:xfrm>
          <a:custGeom>
            <a:avLst/>
            <a:gdLst>
              <a:gd name="connsiteX0" fmla="*/ 1371401 w 1854576"/>
              <a:gd name="connsiteY0" fmla="*/ 0 h 403355"/>
              <a:gd name="connsiteX1" fmla="*/ 1854576 w 1854576"/>
              <a:gd name="connsiteY1" fmla="*/ 7 h 403355"/>
              <a:gd name="connsiteX2" fmla="*/ 1854576 w 1854576"/>
              <a:gd name="connsiteY2" fmla="*/ 161344 h 403355"/>
              <a:gd name="connsiteX3" fmla="*/ 1532745 w 1854576"/>
              <a:gd name="connsiteY3" fmla="*/ 161344 h 403355"/>
              <a:gd name="connsiteX4" fmla="*/ 1613413 w 1854576"/>
              <a:gd name="connsiteY4" fmla="*/ 242021 h 403355"/>
              <a:gd name="connsiteX5" fmla="*/ 968046 w 1854576"/>
              <a:gd name="connsiteY5" fmla="*/ 242021 h 403355"/>
              <a:gd name="connsiteX6" fmla="*/ 1048723 w 1854576"/>
              <a:gd name="connsiteY6" fmla="*/ 322688 h 403355"/>
              <a:gd name="connsiteX7" fmla="*/ 403356 w 1854576"/>
              <a:gd name="connsiteY7" fmla="*/ 322688 h 403355"/>
              <a:gd name="connsiteX8" fmla="*/ 484023 w 1854576"/>
              <a:gd name="connsiteY8" fmla="*/ 403355 h 403355"/>
              <a:gd name="connsiteX9" fmla="*/ 0 w 1854576"/>
              <a:gd name="connsiteY9" fmla="*/ 403346 h 403355"/>
              <a:gd name="connsiteX10" fmla="*/ 161344 w 1854576"/>
              <a:gd name="connsiteY10" fmla="*/ 242021 h 403355"/>
              <a:gd name="connsiteX11" fmla="*/ 322688 w 1854576"/>
              <a:gd name="connsiteY11" fmla="*/ 242021 h 403355"/>
              <a:gd name="connsiteX12" fmla="*/ 242021 w 1854576"/>
              <a:gd name="connsiteY12" fmla="*/ 161344 h 403355"/>
              <a:gd name="connsiteX13" fmla="*/ 887388 w 1854576"/>
              <a:gd name="connsiteY13" fmla="*/ 161353 h 403355"/>
              <a:gd name="connsiteX14" fmla="*/ 806711 w 1854576"/>
              <a:gd name="connsiteY14" fmla="*/ 80676 h 403355"/>
              <a:gd name="connsiteX15" fmla="*/ 1452068 w 1854576"/>
              <a:gd name="connsiteY15" fmla="*/ 80676 h 40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54576" h="403355">
                <a:moveTo>
                  <a:pt x="1371401" y="0"/>
                </a:moveTo>
                <a:lnTo>
                  <a:pt x="1854576" y="7"/>
                </a:lnTo>
                <a:lnTo>
                  <a:pt x="1854576" y="161344"/>
                </a:lnTo>
                <a:lnTo>
                  <a:pt x="1532745" y="161344"/>
                </a:lnTo>
                <a:lnTo>
                  <a:pt x="1613413" y="242021"/>
                </a:lnTo>
                <a:lnTo>
                  <a:pt x="968046" y="242021"/>
                </a:lnTo>
                <a:lnTo>
                  <a:pt x="1048723" y="322688"/>
                </a:lnTo>
                <a:lnTo>
                  <a:pt x="403356" y="322688"/>
                </a:lnTo>
                <a:lnTo>
                  <a:pt x="484023" y="403355"/>
                </a:lnTo>
                <a:lnTo>
                  <a:pt x="0" y="403346"/>
                </a:lnTo>
                <a:lnTo>
                  <a:pt x="161344" y="242021"/>
                </a:lnTo>
                <a:lnTo>
                  <a:pt x="322688" y="242021"/>
                </a:lnTo>
                <a:lnTo>
                  <a:pt x="242021" y="161344"/>
                </a:lnTo>
                <a:lnTo>
                  <a:pt x="887388" y="161353"/>
                </a:lnTo>
                <a:lnTo>
                  <a:pt x="806711" y="80676"/>
                </a:lnTo>
                <a:lnTo>
                  <a:pt x="1452068" y="80676"/>
                </a:lnTo>
                <a:close/>
              </a:path>
            </a:pathLst>
          </a:custGeom>
          <a:solidFill>
            <a:srgbClr val="FFFFFF"/>
          </a:solidFill>
          <a:ln w="9543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8BFB902D-2136-52D3-ABF9-2BC23F6AFF68}"/>
              </a:ext>
            </a:extLst>
          </p:cNvPr>
          <p:cNvSpPr/>
          <p:nvPr userDrawn="1"/>
        </p:nvSpPr>
        <p:spPr>
          <a:xfrm>
            <a:off x="10747264" y="5081775"/>
            <a:ext cx="1451220" cy="403346"/>
          </a:xfrm>
          <a:custGeom>
            <a:avLst/>
            <a:gdLst>
              <a:gd name="connsiteX0" fmla="*/ 1210057 w 1451220"/>
              <a:gd name="connsiteY0" fmla="*/ 0 h 403346"/>
              <a:gd name="connsiteX1" fmla="*/ 1451220 w 1451220"/>
              <a:gd name="connsiteY1" fmla="*/ 0 h 403346"/>
              <a:gd name="connsiteX2" fmla="*/ 1451220 w 1451220"/>
              <a:gd name="connsiteY2" fmla="*/ 161335 h 403346"/>
              <a:gd name="connsiteX3" fmla="*/ 1371392 w 1451220"/>
              <a:gd name="connsiteY3" fmla="*/ 161335 h 403346"/>
              <a:gd name="connsiteX4" fmla="*/ 1451220 w 1451220"/>
              <a:gd name="connsiteY4" fmla="*/ 241154 h 403346"/>
              <a:gd name="connsiteX5" fmla="*/ 1451220 w 1451220"/>
              <a:gd name="connsiteY5" fmla="*/ 242002 h 403346"/>
              <a:gd name="connsiteX6" fmla="*/ 806711 w 1451220"/>
              <a:gd name="connsiteY6" fmla="*/ 242012 h 403346"/>
              <a:gd name="connsiteX7" fmla="*/ 887378 w 1451220"/>
              <a:gd name="connsiteY7" fmla="*/ 322670 h 403346"/>
              <a:gd name="connsiteX8" fmla="*/ 242011 w 1451220"/>
              <a:gd name="connsiteY8" fmla="*/ 322670 h 403346"/>
              <a:gd name="connsiteX9" fmla="*/ 322679 w 1451220"/>
              <a:gd name="connsiteY9" fmla="*/ 403346 h 403346"/>
              <a:gd name="connsiteX10" fmla="*/ 0 w 1451220"/>
              <a:gd name="connsiteY10" fmla="*/ 403346 h 403346"/>
              <a:gd name="connsiteX11" fmla="*/ 161344 w 1451220"/>
              <a:gd name="connsiteY11" fmla="*/ 242012 h 403346"/>
              <a:gd name="connsiteX12" fmla="*/ 242021 w 1451220"/>
              <a:gd name="connsiteY12" fmla="*/ 161335 h 403346"/>
              <a:gd name="connsiteX13" fmla="*/ 726034 w 1451220"/>
              <a:gd name="connsiteY13" fmla="*/ 161335 h 403346"/>
              <a:gd name="connsiteX14" fmla="*/ 645367 w 1451220"/>
              <a:gd name="connsiteY14" fmla="*/ 80668 h 403346"/>
              <a:gd name="connsiteX15" fmla="*/ 1290724 w 1451220"/>
              <a:gd name="connsiteY15" fmla="*/ 80668 h 403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51220" h="403346">
                <a:moveTo>
                  <a:pt x="1210057" y="0"/>
                </a:moveTo>
                <a:lnTo>
                  <a:pt x="1451220" y="0"/>
                </a:lnTo>
                <a:lnTo>
                  <a:pt x="1451220" y="161335"/>
                </a:lnTo>
                <a:lnTo>
                  <a:pt x="1371392" y="161335"/>
                </a:lnTo>
                <a:lnTo>
                  <a:pt x="1451220" y="241154"/>
                </a:lnTo>
                <a:lnTo>
                  <a:pt x="1451220" y="242002"/>
                </a:lnTo>
                <a:lnTo>
                  <a:pt x="806711" y="242012"/>
                </a:lnTo>
                <a:lnTo>
                  <a:pt x="887378" y="322670"/>
                </a:lnTo>
                <a:lnTo>
                  <a:pt x="242011" y="322670"/>
                </a:lnTo>
                <a:lnTo>
                  <a:pt x="322679" y="403346"/>
                </a:lnTo>
                <a:lnTo>
                  <a:pt x="0" y="403346"/>
                </a:lnTo>
                <a:lnTo>
                  <a:pt x="161344" y="242012"/>
                </a:lnTo>
                <a:lnTo>
                  <a:pt x="242021" y="161335"/>
                </a:lnTo>
                <a:lnTo>
                  <a:pt x="726034" y="161335"/>
                </a:lnTo>
                <a:lnTo>
                  <a:pt x="645367" y="80668"/>
                </a:lnTo>
                <a:lnTo>
                  <a:pt x="1290724" y="80668"/>
                </a:lnTo>
                <a:close/>
              </a:path>
            </a:pathLst>
          </a:custGeom>
          <a:solidFill>
            <a:srgbClr val="FFFFFF"/>
          </a:solidFill>
          <a:ln w="9543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F32CB291-BF26-3394-7715-935F0F4FB2D0}"/>
              </a:ext>
            </a:extLst>
          </p:cNvPr>
          <p:cNvSpPr/>
          <p:nvPr userDrawn="1"/>
        </p:nvSpPr>
        <p:spPr>
          <a:xfrm>
            <a:off x="11150620" y="4759087"/>
            <a:ext cx="1047865" cy="322679"/>
          </a:xfrm>
          <a:custGeom>
            <a:avLst/>
            <a:gdLst>
              <a:gd name="connsiteX0" fmla="*/ 80667 w 1047865"/>
              <a:gd name="connsiteY0" fmla="*/ 242002 h 322679"/>
              <a:gd name="connsiteX1" fmla="*/ 161334 w 1047865"/>
              <a:gd name="connsiteY1" fmla="*/ 322669 h 322679"/>
              <a:gd name="connsiteX2" fmla="*/ 0 w 1047865"/>
              <a:gd name="connsiteY2" fmla="*/ 322679 h 322679"/>
              <a:gd name="connsiteX3" fmla="*/ 484023 w 1047865"/>
              <a:gd name="connsiteY3" fmla="*/ 0 h 322679"/>
              <a:gd name="connsiteX4" fmla="*/ 1047865 w 1047865"/>
              <a:gd name="connsiteY4" fmla="*/ 0 h 322679"/>
              <a:gd name="connsiteX5" fmla="*/ 1047865 w 1047865"/>
              <a:gd name="connsiteY5" fmla="*/ 161344 h 322679"/>
              <a:gd name="connsiteX6" fmla="*/ 645357 w 1047865"/>
              <a:gd name="connsiteY6" fmla="*/ 161344 h 322679"/>
              <a:gd name="connsiteX7" fmla="*/ 726034 w 1047865"/>
              <a:gd name="connsiteY7" fmla="*/ 242011 h 322679"/>
              <a:gd name="connsiteX8" fmla="*/ 80667 w 1047865"/>
              <a:gd name="connsiteY8" fmla="*/ 242002 h 322679"/>
              <a:gd name="connsiteX9" fmla="*/ 242011 w 1047865"/>
              <a:gd name="connsiteY9" fmla="*/ 80667 h 322679"/>
              <a:gd name="connsiteX10" fmla="*/ 564690 w 1047865"/>
              <a:gd name="connsiteY10" fmla="*/ 80667 h 322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7865" h="322679">
                <a:moveTo>
                  <a:pt x="80667" y="242002"/>
                </a:moveTo>
                <a:lnTo>
                  <a:pt x="161334" y="322669"/>
                </a:lnTo>
                <a:lnTo>
                  <a:pt x="0" y="322679"/>
                </a:lnTo>
                <a:close/>
                <a:moveTo>
                  <a:pt x="484023" y="0"/>
                </a:moveTo>
                <a:lnTo>
                  <a:pt x="1047865" y="0"/>
                </a:lnTo>
                <a:lnTo>
                  <a:pt x="1047865" y="161344"/>
                </a:lnTo>
                <a:lnTo>
                  <a:pt x="645357" y="161344"/>
                </a:lnTo>
                <a:lnTo>
                  <a:pt x="726034" y="242011"/>
                </a:lnTo>
                <a:lnTo>
                  <a:pt x="80667" y="242002"/>
                </a:lnTo>
                <a:lnTo>
                  <a:pt x="242011" y="80667"/>
                </a:lnTo>
                <a:lnTo>
                  <a:pt x="564690" y="80667"/>
                </a:lnTo>
                <a:close/>
              </a:path>
            </a:pathLst>
          </a:custGeom>
          <a:solidFill>
            <a:srgbClr val="FFFFFF"/>
          </a:solidFill>
          <a:ln w="9543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16C80444-7293-F815-55F2-A5820A10CB52}"/>
              </a:ext>
            </a:extLst>
          </p:cNvPr>
          <p:cNvSpPr/>
          <p:nvPr userDrawn="1"/>
        </p:nvSpPr>
        <p:spPr>
          <a:xfrm>
            <a:off x="11634632" y="4355731"/>
            <a:ext cx="563852" cy="242011"/>
          </a:xfrm>
          <a:custGeom>
            <a:avLst/>
            <a:gdLst>
              <a:gd name="connsiteX0" fmla="*/ 242011 w 563852"/>
              <a:gd name="connsiteY0" fmla="*/ 0 h 242011"/>
              <a:gd name="connsiteX1" fmla="*/ 563852 w 563852"/>
              <a:gd name="connsiteY1" fmla="*/ 5 h 242011"/>
              <a:gd name="connsiteX2" fmla="*/ 563852 w 563852"/>
              <a:gd name="connsiteY2" fmla="*/ 161344 h 242011"/>
              <a:gd name="connsiteX3" fmla="*/ 403356 w 563852"/>
              <a:gd name="connsiteY3" fmla="*/ 161344 h 242011"/>
              <a:gd name="connsiteX4" fmla="*/ 484023 w 563852"/>
              <a:gd name="connsiteY4" fmla="*/ 242011 h 242011"/>
              <a:gd name="connsiteX5" fmla="*/ 0 w 563852"/>
              <a:gd name="connsiteY5" fmla="*/ 242011 h 242011"/>
              <a:gd name="connsiteX6" fmla="*/ 161344 w 563852"/>
              <a:gd name="connsiteY6" fmla="*/ 80677 h 242011"/>
              <a:gd name="connsiteX7" fmla="*/ 322688 w 563852"/>
              <a:gd name="connsiteY7" fmla="*/ 80677 h 242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3852" h="242011">
                <a:moveTo>
                  <a:pt x="242011" y="0"/>
                </a:moveTo>
                <a:lnTo>
                  <a:pt x="563852" y="5"/>
                </a:lnTo>
                <a:lnTo>
                  <a:pt x="563852" y="161344"/>
                </a:lnTo>
                <a:lnTo>
                  <a:pt x="403356" y="161344"/>
                </a:lnTo>
                <a:lnTo>
                  <a:pt x="484023" y="242011"/>
                </a:lnTo>
                <a:lnTo>
                  <a:pt x="0" y="242011"/>
                </a:lnTo>
                <a:lnTo>
                  <a:pt x="161344" y="80677"/>
                </a:lnTo>
                <a:lnTo>
                  <a:pt x="322688" y="80677"/>
                </a:lnTo>
                <a:close/>
              </a:path>
            </a:pathLst>
          </a:custGeom>
          <a:solidFill>
            <a:srgbClr val="FFFFFF"/>
          </a:solidFill>
          <a:ln w="9543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43FCA7D6-7F96-896E-B0C3-C64317CCA3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129338"/>
          </a:xfrm>
          <a:custGeom>
            <a:avLst/>
            <a:gdLst>
              <a:gd name="connsiteX0" fmla="*/ 6096000 w 6096000"/>
              <a:gd name="connsiteY0" fmla="*/ 6049813 h 6129338"/>
              <a:gd name="connsiteX1" fmla="*/ 6096000 w 6096000"/>
              <a:gd name="connsiteY1" fmla="*/ 6129338 h 6129338"/>
              <a:gd name="connsiteX2" fmla="*/ 5618168 w 6096000"/>
              <a:gd name="connsiteY2" fmla="*/ 6129338 h 6129338"/>
              <a:gd name="connsiteX3" fmla="*/ 5538642 w 6096000"/>
              <a:gd name="connsiteY3" fmla="*/ 6049821 h 6129338"/>
              <a:gd name="connsiteX4" fmla="*/ 6022656 w 6096000"/>
              <a:gd name="connsiteY4" fmla="*/ 5243110 h 6129338"/>
              <a:gd name="connsiteX5" fmla="*/ 6096000 w 6096000"/>
              <a:gd name="connsiteY5" fmla="*/ 5243110 h 6129338"/>
              <a:gd name="connsiteX6" fmla="*/ 6096000 w 6096000"/>
              <a:gd name="connsiteY6" fmla="*/ 5316446 h 6129338"/>
              <a:gd name="connsiteX7" fmla="*/ 0 w 6096000"/>
              <a:gd name="connsiteY7" fmla="*/ 0 h 6129338"/>
              <a:gd name="connsiteX8" fmla="*/ 6096000 w 6096000"/>
              <a:gd name="connsiteY8" fmla="*/ 0 h 6129338"/>
              <a:gd name="connsiteX9" fmla="*/ 6096000 w 6096000"/>
              <a:gd name="connsiteY9" fmla="*/ 4040385 h 6129338"/>
              <a:gd name="connsiteX10" fmla="*/ 5941988 w 6096000"/>
              <a:gd name="connsiteY10" fmla="*/ 4194397 h 6129338"/>
              <a:gd name="connsiteX11" fmla="*/ 6096000 w 6096000"/>
              <a:gd name="connsiteY11" fmla="*/ 4194397 h 6129338"/>
              <a:gd name="connsiteX12" fmla="*/ 6096000 w 6096000"/>
              <a:gd name="connsiteY12" fmla="*/ 4355736 h 6129338"/>
              <a:gd name="connsiteX13" fmla="*/ 5780643 w 6096000"/>
              <a:gd name="connsiteY13" fmla="*/ 4355731 h 6129338"/>
              <a:gd name="connsiteX14" fmla="*/ 5861320 w 6096000"/>
              <a:gd name="connsiteY14" fmla="*/ 4436408 h 6129338"/>
              <a:gd name="connsiteX15" fmla="*/ 5699976 w 6096000"/>
              <a:gd name="connsiteY15" fmla="*/ 4436408 h 6129338"/>
              <a:gd name="connsiteX16" fmla="*/ 5538632 w 6096000"/>
              <a:gd name="connsiteY16" fmla="*/ 4597742 h 6129338"/>
              <a:gd name="connsiteX17" fmla="*/ 6022655 w 6096000"/>
              <a:gd name="connsiteY17" fmla="*/ 4597742 h 6129338"/>
              <a:gd name="connsiteX18" fmla="*/ 5941988 w 6096000"/>
              <a:gd name="connsiteY18" fmla="*/ 4517075 h 6129338"/>
              <a:gd name="connsiteX19" fmla="*/ 6096000 w 6096000"/>
              <a:gd name="connsiteY19" fmla="*/ 4517075 h 6129338"/>
              <a:gd name="connsiteX20" fmla="*/ 6096000 w 6096000"/>
              <a:gd name="connsiteY20" fmla="*/ 4759087 h 6129338"/>
              <a:gd name="connsiteX21" fmla="*/ 5538642 w 6096000"/>
              <a:gd name="connsiteY21" fmla="*/ 4759087 h 6129338"/>
              <a:gd name="connsiteX22" fmla="*/ 5619309 w 6096000"/>
              <a:gd name="connsiteY22" fmla="*/ 4839754 h 6129338"/>
              <a:gd name="connsiteX23" fmla="*/ 5296630 w 6096000"/>
              <a:gd name="connsiteY23" fmla="*/ 4839754 h 6129338"/>
              <a:gd name="connsiteX24" fmla="*/ 5135286 w 6096000"/>
              <a:gd name="connsiteY24" fmla="*/ 5001089 h 6129338"/>
              <a:gd name="connsiteX25" fmla="*/ 5054619 w 6096000"/>
              <a:gd name="connsiteY25" fmla="*/ 5081766 h 6129338"/>
              <a:gd name="connsiteX26" fmla="*/ 5215953 w 6096000"/>
              <a:gd name="connsiteY26" fmla="*/ 5081756 h 6129338"/>
              <a:gd name="connsiteX27" fmla="*/ 5135286 w 6096000"/>
              <a:gd name="connsiteY27" fmla="*/ 5001089 h 6129338"/>
              <a:gd name="connsiteX28" fmla="*/ 5780653 w 6096000"/>
              <a:gd name="connsiteY28" fmla="*/ 5001098 h 6129338"/>
              <a:gd name="connsiteX29" fmla="*/ 5699976 w 6096000"/>
              <a:gd name="connsiteY29" fmla="*/ 4920431 h 6129338"/>
              <a:gd name="connsiteX30" fmla="*/ 6096000 w 6096000"/>
              <a:gd name="connsiteY30" fmla="*/ 4920431 h 6129338"/>
              <a:gd name="connsiteX31" fmla="*/ 6096000 w 6096000"/>
              <a:gd name="connsiteY31" fmla="*/ 5081775 h 6129338"/>
              <a:gd name="connsiteX32" fmla="*/ 5861321 w 6096000"/>
              <a:gd name="connsiteY32" fmla="*/ 5081775 h 6129338"/>
              <a:gd name="connsiteX33" fmla="*/ 5941988 w 6096000"/>
              <a:gd name="connsiteY33" fmla="*/ 5162443 h 6129338"/>
              <a:gd name="connsiteX34" fmla="*/ 5296631 w 6096000"/>
              <a:gd name="connsiteY34" fmla="*/ 5162443 h 6129338"/>
              <a:gd name="connsiteX35" fmla="*/ 5377298 w 6096000"/>
              <a:gd name="connsiteY35" fmla="*/ 5243110 h 6129338"/>
              <a:gd name="connsiteX36" fmla="*/ 4893285 w 6096000"/>
              <a:gd name="connsiteY36" fmla="*/ 5243110 h 6129338"/>
              <a:gd name="connsiteX37" fmla="*/ 4812608 w 6096000"/>
              <a:gd name="connsiteY37" fmla="*/ 5323787 h 6129338"/>
              <a:gd name="connsiteX38" fmla="*/ 4651264 w 6096000"/>
              <a:gd name="connsiteY38" fmla="*/ 5485121 h 6129338"/>
              <a:gd name="connsiteX39" fmla="*/ 4973943 w 6096000"/>
              <a:gd name="connsiteY39" fmla="*/ 5485121 h 6129338"/>
              <a:gd name="connsiteX40" fmla="*/ 4893275 w 6096000"/>
              <a:gd name="connsiteY40" fmla="*/ 5404445 h 6129338"/>
              <a:gd name="connsiteX41" fmla="*/ 5538642 w 6096000"/>
              <a:gd name="connsiteY41" fmla="*/ 5404445 h 6129338"/>
              <a:gd name="connsiteX42" fmla="*/ 5457975 w 6096000"/>
              <a:gd name="connsiteY42" fmla="*/ 5323787 h 6129338"/>
              <a:gd name="connsiteX43" fmla="*/ 6096000 w 6096000"/>
              <a:gd name="connsiteY43" fmla="*/ 5323777 h 6129338"/>
              <a:gd name="connsiteX44" fmla="*/ 6096000 w 6096000"/>
              <a:gd name="connsiteY44" fmla="*/ 5485119 h 6129338"/>
              <a:gd name="connsiteX45" fmla="*/ 5619309 w 6096000"/>
              <a:gd name="connsiteY45" fmla="*/ 5485112 h 6129338"/>
              <a:gd name="connsiteX46" fmla="*/ 5699976 w 6096000"/>
              <a:gd name="connsiteY46" fmla="*/ 5565788 h 6129338"/>
              <a:gd name="connsiteX47" fmla="*/ 5054619 w 6096000"/>
              <a:gd name="connsiteY47" fmla="*/ 5565788 h 6129338"/>
              <a:gd name="connsiteX48" fmla="*/ 5135296 w 6096000"/>
              <a:gd name="connsiteY48" fmla="*/ 5646465 h 6129338"/>
              <a:gd name="connsiteX49" fmla="*/ 4489929 w 6096000"/>
              <a:gd name="connsiteY49" fmla="*/ 5646456 h 6129338"/>
              <a:gd name="connsiteX50" fmla="*/ 4570596 w 6096000"/>
              <a:gd name="connsiteY50" fmla="*/ 5727133 h 6129338"/>
              <a:gd name="connsiteX51" fmla="*/ 4409252 w 6096000"/>
              <a:gd name="connsiteY51" fmla="*/ 5727133 h 6129338"/>
              <a:gd name="connsiteX52" fmla="*/ 4247908 w 6096000"/>
              <a:gd name="connsiteY52" fmla="*/ 5888458 h 6129338"/>
              <a:gd name="connsiteX53" fmla="*/ 4731931 w 6096000"/>
              <a:gd name="connsiteY53" fmla="*/ 5888467 h 6129338"/>
              <a:gd name="connsiteX54" fmla="*/ 4651264 w 6096000"/>
              <a:gd name="connsiteY54" fmla="*/ 5807800 h 6129338"/>
              <a:gd name="connsiteX55" fmla="*/ 5296631 w 6096000"/>
              <a:gd name="connsiteY55" fmla="*/ 5807800 h 6129338"/>
              <a:gd name="connsiteX56" fmla="*/ 5215954 w 6096000"/>
              <a:gd name="connsiteY56" fmla="*/ 5727133 h 6129338"/>
              <a:gd name="connsiteX57" fmla="*/ 5861321 w 6096000"/>
              <a:gd name="connsiteY57" fmla="*/ 5727133 h 6129338"/>
              <a:gd name="connsiteX58" fmla="*/ 5780653 w 6096000"/>
              <a:gd name="connsiteY58" fmla="*/ 5646456 h 6129338"/>
              <a:gd name="connsiteX59" fmla="*/ 6096000 w 6096000"/>
              <a:gd name="connsiteY59" fmla="*/ 5646456 h 6129338"/>
              <a:gd name="connsiteX60" fmla="*/ 6096000 w 6096000"/>
              <a:gd name="connsiteY60" fmla="*/ 5807793 h 6129338"/>
              <a:gd name="connsiteX61" fmla="*/ 5941988 w 6096000"/>
              <a:gd name="connsiteY61" fmla="*/ 5807790 h 6129338"/>
              <a:gd name="connsiteX62" fmla="*/ 6022655 w 6096000"/>
              <a:gd name="connsiteY62" fmla="*/ 5888467 h 6129338"/>
              <a:gd name="connsiteX63" fmla="*/ 5377298 w 6096000"/>
              <a:gd name="connsiteY63" fmla="*/ 5888477 h 6129338"/>
              <a:gd name="connsiteX64" fmla="*/ 5457965 w 6096000"/>
              <a:gd name="connsiteY64" fmla="*/ 5969144 h 6129338"/>
              <a:gd name="connsiteX65" fmla="*/ 4812608 w 6096000"/>
              <a:gd name="connsiteY65" fmla="*/ 5969144 h 6129338"/>
              <a:gd name="connsiteX66" fmla="*/ 4893285 w 6096000"/>
              <a:gd name="connsiteY66" fmla="*/ 6049811 h 6129338"/>
              <a:gd name="connsiteX67" fmla="*/ 4247908 w 6096000"/>
              <a:gd name="connsiteY67" fmla="*/ 6049811 h 6129338"/>
              <a:gd name="connsiteX68" fmla="*/ 4327444 w 6096000"/>
              <a:gd name="connsiteY68" fmla="*/ 6129338 h 6129338"/>
              <a:gd name="connsiteX69" fmla="*/ 0 w 6096000"/>
              <a:gd name="connsiteY69" fmla="*/ 6129338 h 612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96000" h="6129338">
                <a:moveTo>
                  <a:pt x="6096000" y="6049813"/>
                </a:moveTo>
                <a:lnTo>
                  <a:pt x="6096000" y="6129338"/>
                </a:lnTo>
                <a:lnTo>
                  <a:pt x="5618168" y="6129338"/>
                </a:lnTo>
                <a:lnTo>
                  <a:pt x="5538642" y="6049821"/>
                </a:lnTo>
                <a:close/>
                <a:moveTo>
                  <a:pt x="6022656" y="5243110"/>
                </a:moveTo>
                <a:lnTo>
                  <a:pt x="6096000" y="5243110"/>
                </a:lnTo>
                <a:lnTo>
                  <a:pt x="6096000" y="5316446"/>
                </a:lnTo>
                <a:close/>
                <a:moveTo>
                  <a:pt x="0" y="0"/>
                </a:moveTo>
                <a:lnTo>
                  <a:pt x="6096000" y="0"/>
                </a:lnTo>
                <a:lnTo>
                  <a:pt x="6096000" y="4040385"/>
                </a:lnTo>
                <a:lnTo>
                  <a:pt x="5941988" y="4194397"/>
                </a:lnTo>
                <a:lnTo>
                  <a:pt x="6096000" y="4194397"/>
                </a:lnTo>
                <a:lnTo>
                  <a:pt x="6096000" y="4355736"/>
                </a:lnTo>
                <a:lnTo>
                  <a:pt x="5780643" y="4355731"/>
                </a:lnTo>
                <a:lnTo>
                  <a:pt x="5861320" y="4436408"/>
                </a:lnTo>
                <a:lnTo>
                  <a:pt x="5699976" y="4436408"/>
                </a:lnTo>
                <a:lnTo>
                  <a:pt x="5538632" y="4597742"/>
                </a:lnTo>
                <a:lnTo>
                  <a:pt x="6022655" y="4597742"/>
                </a:lnTo>
                <a:lnTo>
                  <a:pt x="5941988" y="4517075"/>
                </a:lnTo>
                <a:lnTo>
                  <a:pt x="6096000" y="4517075"/>
                </a:lnTo>
                <a:lnTo>
                  <a:pt x="6096000" y="4759087"/>
                </a:lnTo>
                <a:lnTo>
                  <a:pt x="5538642" y="4759087"/>
                </a:lnTo>
                <a:lnTo>
                  <a:pt x="5619309" y="4839754"/>
                </a:lnTo>
                <a:lnTo>
                  <a:pt x="5296630" y="4839754"/>
                </a:lnTo>
                <a:lnTo>
                  <a:pt x="5135286" y="5001089"/>
                </a:lnTo>
                <a:lnTo>
                  <a:pt x="5054619" y="5081766"/>
                </a:lnTo>
                <a:lnTo>
                  <a:pt x="5215953" y="5081756"/>
                </a:lnTo>
                <a:lnTo>
                  <a:pt x="5135286" y="5001089"/>
                </a:lnTo>
                <a:lnTo>
                  <a:pt x="5780653" y="5001098"/>
                </a:lnTo>
                <a:lnTo>
                  <a:pt x="5699976" y="4920431"/>
                </a:lnTo>
                <a:lnTo>
                  <a:pt x="6096000" y="4920431"/>
                </a:lnTo>
                <a:lnTo>
                  <a:pt x="6096000" y="5081775"/>
                </a:lnTo>
                <a:lnTo>
                  <a:pt x="5861321" y="5081775"/>
                </a:lnTo>
                <a:lnTo>
                  <a:pt x="5941988" y="5162443"/>
                </a:lnTo>
                <a:lnTo>
                  <a:pt x="5296631" y="5162443"/>
                </a:lnTo>
                <a:lnTo>
                  <a:pt x="5377298" y="5243110"/>
                </a:lnTo>
                <a:lnTo>
                  <a:pt x="4893285" y="5243110"/>
                </a:lnTo>
                <a:lnTo>
                  <a:pt x="4812608" y="5323787"/>
                </a:lnTo>
                <a:lnTo>
                  <a:pt x="4651264" y="5485121"/>
                </a:lnTo>
                <a:lnTo>
                  <a:pt x="4973943" y="5485121"/>
                </a:lnTo>
                <a:lnTo>
                  <a:pt x="4893275" y="5404445"/>
                </a:lnTo>
                <a:lnTo>
                  <a:pt x="5538642" y="5404445"/>
                </a:lnTo>
                <a:lnTo>
                  <a:pt x="5457975" y="5323787"/>
                </a:lnTo>
                <a:lnTo>
                  <a:pt x="6096000" y="5323777"/>
                </a:lnTo>
                <a:lnTo>
                  <a:pt x="6096000" y="5485119"/>
                </a:lnTo>
                <a:lnTo>
                  <a:pt x="5619309" y="5485112"/>
                </a:lnTo>
                <a:lnTo>
                  <a:pt x="5699976" y="5565788"/>
                </a:lnTo>
                <a:lnTo>
                  <a:pt x="5054619" y="5565788"/>
                </a:lnTo>
                <a:lnTo>
                  <a:pt x="5135296" y="5646465"/>
                </a:lnTo>
                <a:lnTo>
                  <a:pt x="4489929" y="5646456"/>
                </a:lnTo>
                <a:lnTo>
                  <a:pt x="4570596" y="5727133"/>
                </a:lnTo>
                <a:lnTo>
                  <a:pt x="4409252" y="5727133"/>
                </a:lnTo>
                <a:lnTo>
                  <a:pt x="4247908" y="5888458"/>
                </a:lnTo>
                <a:lnTo>
                  <a:pt x="4731931" y="5888467"/>
                </a:lnTo>
                <a:lnTo>
                  <a:pt x="4651264" y="5807800"/>
                </a:lnTo>
                <a:lnTo>
                  <a:pt x="5296631" y="5807800"/>
                </a:lnTo>
                <a:lnTo>
                  <a:pt x="5215954" y="5727133"/>
                </a:lnTo>
                <a:lnTo>
                  <a:pt x="5861321" y="5727133"/>
                </a:lnTo>
                <a:lnTo>
                  <a:pt x="5780653" y="5646456"/>
                </a:lnTo>
                <a:lnTo>
                  <a:pt x="6096000" y="5646456"/>
                </a:lnTo>
                <a:lnTo>
                  <a:pt x="6096000" y="5807793"/>
                </a:lnTo>
                <a:lnTo>
                  <a:pt x="5941988" y="5807790"/>
                </a:lnTo>
                <a:lnTo>
                  <a:pt x="6022655" y="5888467"/>
                </a:lnTo>
                <a:lnTo>
                  <a:pt x="5377298" y="5888477"/>
                </a:lnTo>
                <a:lnTo>
                  <a:pt x="5457965" y="5969144"/>
                </a:lnTo>
                <a:lnTo>
                  <a:pt x="4812608" y="5969144"/>
                </a:lnTo>
                <a:lnTo>
                  <a:pt x="4893285" y="6049811"/>
                </a:lnTo>
                <a:lnTo>
                  <a:pt x="4247908" y="6049811"/>
                </a:lnTo>
                <a:lnTo>
                  <a:pt x="4327444" y="6129338"/>
                </a:lnTo>
                <a:lnTo>
                  <a:pt x="0" y="612933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r>
              <a:rPr lang="en-FI"/>
              <a:t>Kuva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CA56B33-8627-FD0D-442C-CBD9E727ED30}"/>
              </a:ext>
            </a:extLst>
          </p:cNvPr>
          <p:cNvCxnSpPr>
            <a:cxnSpLocks/>
          </p:cNvCxnSpPr>
          <p:nvPr userDrawn="1"/>
        </p:nvCxnSpPr>
        <p:spPr>
          <a:xfrm>
            <a:off x="1228725" y="6524625"/>
            <a:ext cx="670083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720F6026-B753-7D22-1412-65AC3D0846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448" y="6342230"/>
            <a:ext cx="768939" cy="365125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E80D34C-DA2E-4819-896C-49C6534A5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799" y="6345783"/>
            <a:ext cx="503237" cy="365125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2F061F-E25C-7040-96A3-54B9BD8CEDF9}" type="slidenum">
              <a:rPr lang="en-FI"/>
              <a:pPr/>
              <a:t>‹#›</a:t>
            </a:fld>
            <a:endParaRPr lang="en-FI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78692F1-DC57-8B6B-6EDA-9ADDCB63D898}"/>
              </a:ext>
            </a:extLst>
          </p:cNvPr>
          <p:cNvCxnSpPr>
            <a:cxnSpLocks/>
          </p:cNvCxnSpPr>
          <p:nvPr userDrawn="1"/>
        </p:nvCxnSpPr>
        <p:spPr>
          <a:xfrm>
            <a:off x="9017000" y="6527800"/>
            <a:ext cx="257016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991564B6-1EAB-A059-3564-9F12E4E04F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40688" y="6469845"/>
            <a:ext cx="900792" cy="9685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A54BB4F-91D0-88C1-0561-8860E3A31D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376363"/>
            <a:ext cx="4541836" cy="1325563"/>
          </a:xfrm>
        </p:spPr>
        <p:txBody>
          <a:bodyPr anchor="t" anchorCtr="0">
            <a:noAutofit/>
          </a:bodyPr>
          <a:lstStyle>
            <a:lvl1pPr>
              <a:lnSpc>
                <a:spcPts val="4500"/>
              </a:lnSpc>
              <a:defRPr sz="4400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Otsikko tähän </a:t>
            </a:r>
            <a:br>
              <a:rPr lang="en-GB"/>
            </a:br>
            <a:r>
              <a:rPr lang="en-GB"/>
              <a:t>ja tähän</a:t>
            </a:r>
            <a:endParaRPr lang="en-FI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9A0182AD-F3E9-F2F7-FC40-2CEDA02662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6138" y="2960688"/>
            <a:ext cx="4535487" cy="2836862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Lisää tekstiä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983279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otsikko ja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1DCED89D-9363-29B8-D4A5-680C94F3064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1DCE81F-A2BD-19C6-12F4-7D626ECFC49F}"/>
              </a:ext>
            </a:extLst>
          </p:cNvPr>
          <p:cNvSpPr/>
          <p:nvPr userDrawn="1"/>
        </p:nvSpPr>
        <p:spPr>
          <a:xfrm>
            <a:off x="334963" y="0"/>
            <a:ext cx="11522073" cy="61293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3BEEAC50-9192-B9FB-0002-610EF7D19E89}"/>
              </a:ext>
            </a:extLst>
          </p:cNvPr>
          <p:cNvSpPr/>
          <p:nvPr userDrawn="1"/>
        </p:nvSpPr>
        <p:spPr>
          <a:xfrm>
            <a:off x="12037988" y="4033901"/>
            <a:ext cx="160496" cy="160496"/>
          </a:xfrm>
          <a:custGeom>
            <a:avLst/>
            <a:gdLst>
              <a:gd name="connsiteX0" fmla="*/ 160496 w 160496"/>
              <a:gd name="connsiteY0" fmla="*/ 0 h 160496"/>
              <a:gd name="connsiteX1" fmla="*/ 160496 w 160496"/>
              <a:gd name="connsiteY1" fmla="*/ 160496 h 160496"/>
              <a:gd name="connsiteX2" fmla="*/ 0 w 160496"/>
              <a:gd name="connsiteY2" fmla="*/ 160496 h 160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496" h="160496">
                <a:moveTo>
                  <a:pt x="160496" y="0"/>
                </a:moveTo>
                <a:lnTo>
                  <a:pt x="160496" y="160496"/>
                </a:lnTo>
                <a:lnTo>
                  <a:pt x="0" y="160496"/>
                </a:lnTo>
                <a:close/>
              </a:path>
            </a:pathLst>
          </a:custGeom>
          <a:solidFill>
            <a:srgbClr val="FFFFFF"/>
          </a:solidFill>
          <a:ln w="9543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3B4D0255-828B-B7C2-A14A-221BBD14EDA7}"/>
              </a:ext>
            </a:extLst>
          </p:cNvPr>
          <p:cNvSpPr/>
          <p:nvPr userDrawn="1"/>
        </p:nvSpPr>
        <p:spPr>
          <a:xfrm>
            <a:off x="9859895" y="6533825"/>
            <a:ext cx="2338589" cy="324175"/>
          </a:xfrm>
          <a:custGeom>
            <a:avLst/>
            <a:gdLst>
              <a:gd name="connsiteX0" fmla="*/ 1694070 w 2338589"/>
              <a:gd name="connsiteY0" fmla="*/ 80677 h 324175"/>
              <a:gd name="connsiteX1" fmla="*/ 2338589 w 2338589"/>
              <a:gd name="connsiteY1" fmla="*/ 80677 h 324175"/>
              <a:gd name="connsiteX2" fmla="*/ 2338589 w 2338589"/>
              <a:gd name="connsiteY2" fmla="*/ 242021 h 324175"/>
              <a:gd name="connsiteX3" fmla="*/ 1855414 w 2338589"/>
              <a:gd name="connsiteY3" fmla="*/ 242021 h 324175"/>
              <a:gd name="connsiteX4" fmla="*/ 1936082 w 2338589"/>
              <a:gd name="connsiteY4" fmla="*/ 322688 h 324175"/>
              <a:gd name="connsiteX5" fmla="*/ 1290724 w 2338589"/>
              <a:gd name="connsiteY5" fmla="*/ 322688 h 324175"/>
              <a:gd name="connsiteX6" fmla="*/ 1292211 w 2338589"/>
              <a:gd name="connsiteY6" fmla="*/ 324175 h 324175"/>
              <a:gd name="connsiteX7" fmla="*/ 1487 w 2338589"/>
              <a:gd name="connsiteY7" fmla="*/ 324175 h 324175"/>
              <a:gd name="connsiteX8" fmla="*/ 0 w 2338589"/>
              <a:gd name="connsiteY8" fmla="*/ 322688 h 324175"/>
              <a:gd name="connsiteX9" fmla="*/ 645357 w 2338589"/>
              <a:gd name="connsiteY9" fmla="*/ 322698 h 324175"/>
              <a:gd name="connsiteX10" fmla="*/ 564681 w 2338589"/>
              <a:gd name="connsiteY10" fmla="*/ 242011 h 324175"/>
              <a:gd name="connsiteX11" fmla="*/ 1210057 w 2338589"/>
              <a:gd name="connsiteY11" fmla="*/ 242021 h 324175"/>
              <a:gd name="connsiteX12" fmla="*/ 1129380 w 2338589"/>
              <a:gd name="connsiteY12" fmla="*/ 161344 h 324175"/>
              <a:gd name="connsiteX13" fmla="*/ 1774747 w 2338589"/>
              <a:gd name="connsiteY13" fmla="*/ 161354 h 324175"/>
              <a:gd name="connsiteX14" fmla="*/ 2258760 w 2338589"/>
              <a:gd name="connsiteY14" fmla="*/ 0 h 324175"/>
              <a:gd name="connsiteX15" fmla="*/ 2338589 w 2338589"/>
              <a:gd name="connsiteY15" fmla="*/ 0 h 324175"/>
              <a:gd name="connsiteX16" fmla="*/ 2338589 w 2338589"/>
              <a:gd name="connsiteY16" fmla="*/ 79829 h 32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38589" h="324175">
                <a:moveTo>
                  <a:pt x="1694070" y="80677"/>
                </a:moveTo>
                <a:lnTo>
                  <a:pt x="2338589" y="80677"/>
                </a:lnTo>
                <a:lnTo>
                  <a:pt x="2338589" y="242021"/>
                </a:lnTo>
                <a:lnTo>
                  <a:pt x="1855414" y="242021"/>
                </a:lnTo>
                <a:lnTo>
                  <a:pt x="1936082" y="322688"/>
                </a:lnTo>
                <a:lnTo>
                  <a:pt x="1290724" y="322688"/>
                </a:lnTo>
                <a:lnTo>
                  <a:pt x="1292211" y="324175"/>
                </a:lnTo>
                <a:lnTo>
                  <a:pt x="1487" y="324175"/>
                </a:lnTo>
                <a:lnTo>
                  <a:pt x="0" y="322688"/>
                </a:lnTo>
                <a:lnTo>
                  <a:pt x="645357" y="322698"/>
                </a:lnTo>
                <a:lnTo>
                  <a:pt x="564681" y="242011"/>
                </a:lnTo>
                <a:lnTo>
                  <a:pt x="1210057" y="242021"/>
                </a:lnTo>
                <a:lnTo>
                  <a:pt x="1129380" y="161344"/>
                </a:lnTo>
                <a:lnTo>
                  <a:pt x="1774747" y="161354"/>
                </a:lnTo>
                <a:close/>
                <a:moveTo>
                  <a:pt x="2258760" y="0"/>
                </a:moveTo>
                <a:lnTo>
                  <a:pt x="2338589" y="0"/>
                </a:lnTo>
                <a:lnTo>
                  <a:pt x="2338589" y="79829"/>
                </a:lnTo>
                <a:close/>
              </a:path>
            </a:pathLst>
          </a:custGeom>
          <a:solidFill>
            <a:srgbClr val="FFFFFF"/>
          </a:solidFill>
          <a:ln w="9543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98B56E97-D37B-F136-F3BB-ECA40EF4C83D}"/>
              </a:ext>
            </a:extLst>
          </p:cNvPr>
          <p:cNvSpPr/>
          <p:nvPr userDrawn="1"/>
        </p:nvSpPr>
        <p:spPr>
          <a:xfrm>
            <a:off x="9617884" y="6211146"/>
            <a:ext cx="2580600" cy="484032"/>
          </a:xfrm>
          <a:custGeom>
            <a:avLst/>
            <a:gdLst>
              <a:gd name="connsiteX0" fmla="*/ 2178093 w 2580600"/>
              <a:gd name="connsiteY0" fmla="*/ 0 h 484032"/>
              <a:gd name="connsiteX1" fmla="*/ 2580600 w 2580600"/>
              <a:gd name="connsiteY1" fmla="*/ 0 h 484032"/>
              <a:gd name="connsiteX2" fmla="*/ 2580600 w 2580600"/>
              <a:gd name="connsiteY2" fmla="*/ 161341 h 484032"/>
              <a:gd name="connsiteX3" fmla="*/ 2339437 w 2580600"/>
              <a:gd name="connsiteY3" fmla="*/ 161344 h 484032"/>
              <a:gd name="connsiteX4" fmla="*/ 2420105 w 2580600"/>
              <a:gd name="connsiteY4" fmla="*/ 242021 h 484032"/>
              <a:gd name="connsiteX5" fmla="*/ 1774738 w 2580600"/>
              <a:gd name="connsiteY5" fmla="*/ 242011 h 484032"/>
              <a:gd name="connsiteX6" fmla="*/ 1855414 w 2580600"/>
              <a:gd name="connsiteY6" fmla="*/ 322688 h 484032"/>
              <a:gd name="connsiteX7" fmla="*/ 1210057 w 2580600"/>
              <a:gd name="connsiteY7" fmla="*/ 322688 h 484032"/>
              <a:gd name="connsiteX8" fmla="*/ 1290724 w 2580600"/>
              <a:gd name="connsiteY8" fmla="*/ 403355 h 484032"/>
              <a:gd name="connsiteX9" fmla="*/ 645367 w 2580600"/>
              <a:gd name="connsiteY9" fmla="*/ 403355 h 484032"/>
              <a:gd name="connsiteX10" fmla="*/ 726034 w 2580600"/>
              <a:gd name="connsiteY10" fmla="*/ 484032 h 484032"/>
              <a:gd name="connsiteX11" fmla="*/ 80667 w 2580600"/>
              <a:gd name="connsiteY11" fmla="*/ 484023 h 484032"/>
              <a:gd name="connsiteX12" fmla="*/ 0 w 2580600"/>
              <a:gd name="connsiteY12" fmla="*/ 403355 h 484032"/>
              <a:gd name="connsiteX13" fmla="*/ 80677 w 2580600"/>
              <a:gd name="connsiteY13" fmla="*/ 322688 h 484032"/>
              <a:gd name="connsiteX14" fmla="*/ 564690 w 2580600"/>
              <a:gd name="connsiteY14" fmla="*/ 322688 h 484032"/>
              <a:gd name="connsiteX15" fmla="*/ 484023 w 2580600"/>
              <a:gd name="connsiteY15" fmla="*/ 242011 h 484032"/>
              <a:gd name="connsiteX16" fmla="*/ 1129380 w 2580600"/>
              <a:gd name="connsiteY16" fmla="*/ 242011 h 484032"/>
              <a:gd name="connsiteX17" fmla="*/ 1048713 w 2580600"/>
              <a:gd name="connsiteY17" fmla="*/ 161344 h 484032"/>
              <a:gd name="connsiteX18" fmla="*/ 1694080 w 2580600"/>
              <a:gd name="connsiteY18" fmla="*/ 161344 h 484032"/>
              <a:gd name="connsiteX19" fmla="*/ 1613403 w 2580600"/>
              <a:gd name="connsiteY19" fmla="*/ 80677 h 484032"/>
              <a:gd name="connsiteX20" fmla="*/ 2258770 w 2580600"/>
              <a:gd name="connsiteY20" fmla="*/ 80677 h 484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580600" h="484032">
                <a:moveTo>
                  <a:pt x="2178093" y="0"/>
                </a:moveTo>
                <a:lnTo>
                  <a:pt x="2580600" y="0"/>
                </a:lnTo>
                <a:lnTo>
                  <a:pt x="2580600" y="161341"/>
                </a:lnTo>
                <a:lnTo>
                  <a:pt x="2339437" y="161344"/>
                </a:lnTo>
                <a:lnTo>
                  <a:pt x="2420105" y="242021"/>
                </a:lnTo>
                <a:lnTo>
                  <a:pt x="1774738" y="242011"/>
                </a:lnTo>
                <a:lnTo>
                  <a:pt x="1855414" y="322688"/>
                </a:lnTo>
                <a:lnTo>
                  <a:pt x="1210057" y="322688"/>
                </a:lnTo>
                <a:lnTo>
                  <a:pt x="1290724" y="403355"/>
                </a:lnTo>
                <a:lnTo>
                  <a:pt x="645367" y="403355"/>
                </a:lnTo>
                <a:lnTo>
                  <a:pt x="726034" y="484032"/>
                </a:lnTo>
                <a:lnTo>
                  <a:pt x="80667" y="484023"/>
                </a:lnTo>
                <a:lnTo>
                  <a:pt x="0" y="403355"/>
                </a:lnTo>
                <a:lnTo>
                  <a:pt x="80677" y="322688"/>
                </a:lnTo>
                <a:lnTo>
                  <a:pt x="564690" y="322688"/>
                </a:lnTo>
                <a:lnTo>
                  <a:pt x="484023" y="242011"/>
                </a:lnTo>
                <a:lnTo>
                  <a:pt x="1129380" y="242011"/>
                </a:lnTo>
                <a:lnTo>
                  <a:pt x="1048713" y="161344"/>
                </a:lnTo>
                <a:lnTo>
                  <a:pt x="1694080" y="161344"/>
                </a:lnTo>
                <a:lnTo>
                  <a:pt x="1613403" y="80677"/>
                </a:lnTo>
                <a:lnTo>
                  <a:pt x="2258770" y="80677"/>
                </a:lnTo>
                <a:close/>
              </a:path>
            </a:pathLst>
          </a:custGeom>
          <a:solidFill>
            <a:srgbClr val="FFFFFF"/>
          </a:solidFill>
          <a:ln w="9543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54" name="Freeform 53">
            <a:extLst>
              <a:ext uri="{FF2B5EF4-FFF2-40B4-BE49-F238E27FC236}">
                <a16:creationId xmlns:a16="http://schemas.microsoft.com/office/drawing/2014/main" id="{36E755AC-CC57-2D20-7DAE-7D40EB3C5226}"/>
              </a:ext>
            </a:extLst>
          </p:cNvPr>
          <p:cNvSpPr/>
          <p:nvPr userDrawn="1"/>
        </p:nvSpPr>
        <p:spPr>
          <a:xfrm>
            <a:off x="9859896" y="5807790"/>
            <a:ext cx="2338589" cy="564700"/>
          </a:xfrm>
          <a:custGeom>
            <a:avLst/>
            <a:gdLst>
              <a:gd name="connsiteX0" fmla="*/ 80667 w 2338589"/>
              <a:gd name="connsiteY0" fmla="*/ 484033 h 564700"/>
              <a:gd name="connsiteX1" fmla="*/ 161335 w 2338589"/>
              <a:gd name="connsiteY1" fmla="*/ 564700 h 564700"/>
              <a:gd name="connsiteX2" fmla="*/ 0 w 2338589"/>
              <a:gd name="connsiteY2" fmla="*/ 564700 h 564700"/>
              <a:gd name="connsiteX3" fmla="*/ 2178093 w 2338589"/>
              <a:gd name="connsiteY3" fmla="*/ 0 h 564700"/>
              <a:gd name="connsiteX4" fmla="*/ 2338589 w 2338589"/>
              <a:gd name="connsiteY4" fmla="*/ 3 h 564700"/>
              <a:gd name="connsiteX5" fmla="*/ 2338589 w 2338589"/>
              <a:gd name="connsiteY5" fmla="*/ 242023 h 564700"/>
              <a:gd name="connsiteX6" fmla="*/ 1774747 w 2338589"/>
              <a:gd name="connsiteY6" fmla="*/ 242031 h 564700"/>
              <a:gd name="connsiteX7" fmla="*/ 1855414 w 2338589"/>
              <a:gd name="connsiteY7" fmla="*/ 322689 h 564700"/>
              <a:gd name="connsiteX8" fmla="*/ 1210048 w 2338589"/>
              <a:gd name="connsiteY8" fmla="*/ 322689 h 564700"/>
              <a:gd name="connsiteX9" fmla="*/ 1290724 w 2338589"/>
              <a:gd name="connsiteY9" fmla="*/ 403366 h 564700"/>
              <a:gd name="connsiteX10" fmla="*/ 645357 w 2338589"/>
              <a:gd name="connsiteY10" fmla="*/ 403356 h 564700"/>
              <a:gd name="connsiteX11" fmla="*/ 726034 w 2338589"/>
              <a:gd name="connsiteY11" fmla="*/ 484033 h 564700"/>
              <a:gd name="connsiteX12" fmla="*/ 80667 w 2338589"/>
              <a:gd name="connsiteY12" fmla="*/ 484033 h 564700"/>
              <a:gd name="connsiteX13" fmla="*/ 242011 w 2338589"/>
              <a:gd name="connsiteY13" fmla="*/ 322689 h 564700"/>
              <a:gd name="connsiteX14" fmla="*/ 564690 w 2338589"/>
              <a:gd name="connsiteY14" fmla="*/ 322689 h 564700"/>
              <a:gd name="connsiteX15" fmla="*/ 484013 w 2338589"/>
              <a:gd name="connsiteY15" fmla="*/ 242021 h 564700"/>
              <a:gd name="connsiteX16" fmla="*/ 1129390 w 2338589"/>
              <a:gd name="connsiteY16" fmla="*/ 242021 h 564700"/>
              <a:gd name="connsiteX17" fmla="*/ 1048713 w 2338589"/>
              <a:gd name="connsiteY17" fmla="*/ 161354 h 564700"/>
              <a:gd name="connsiteX18" fmla="*/ 1694070 w 2338589"/>
              <a:gd name="connsiteY18" fmla="*/ 161354 h 564700"/>
              <a:gd name="connsiteX19" fmla="*/ 1613403 w 2338589"/>
              <a:gd name="connsiteY19" fmla="*/ 80687 h 564700"/>
              <a:gd name="connsiteX20" fmla="*/ 2258760 w 2338589"/>
              <a:gd name="connsiteY20" fmla="*/ 80677 h 56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38589" h="564700">
                <a:moveTo>
                  <a:pt x="80667" y="484033"/>
                </a:moveTo>
                <a:lnTo>
                  <a:pt x="161335" y="564700"/>
                </a:lnTo>
                <a:lnTo>
                  <a:pt x="0" y="564700"/>
                </a:lnTo>
                <a:close/>
                <a:moveTo>
                  <a:pt x="2178093" y="0"/>
                </a:moveTo>
                <a:lnTo>
                  <a:pt x="2338589" y="3"/>
                </a:lnTo>
                <a:lnTo>
                  <a:pt x="2338589" y="242023"/>
                </a:lnTo>
                <a:lnTo>
                  <a:pt x="1774747" y="242031"/>
                </a:lnTo>
                <a:lnTo>
                  <a:pt x="1855414" y="322689"/>
                </a:lnTo>
                <a:lnTo>
                  <a:pt x="1210048" y="322689"/>
                </a:lnTo>
                <a:lnTo>
                  <a:pt x="1290724" y="403366"/>
                </a:lnTo>
                <a:lnTo>
                  <a:pt x="645357" y="403356"/>
                </a:lnTo>
                <a:lnTo>
                  <a:pt x="726034" y="484033"/>
                </a:lnTo>
                <a:lnTo>
                  <a:pt x="80667" y="484033"/>
                </a:lnTo>
                <a:lnTo>
                  <a:pt x="242011" y="322689"/>
                </a:lnTo>
                <a:lnTo>
                  <a:pt x="564690" y="322689"/>
                </a:lnTo>
                <a:lnTo>
                  <a:pt x="484013" y="242021"/>
                </a:lnTo>
                <a:lnTo>
                  <a:pt x="1129390" y="242021"/>
                </a:lnTo>
                <a:lnTo>
                  <a:pt x="1048713" y="161354"/>
                </a:lnTo>
                <a:lnTo>
                  <a:pt x="1694070" y="161354"/>
                </a:lnTo>
                <a:lnTo>
                  <a:pt x="1613403" y="80687"/>
                </a:lnTo>
                <a:lnTo>
                  <a:pt x="2258760" y="80677"/>
                </a:lnTo>
                <a:close/>
              </a:path>
            </a:pathLst>
          </a:custGeom>
          <a:solidFill>
            <a:srgbClr val="FFFFFF"/>
          </a:solidFill>
          <a:ln w="9543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8757B38E-A6CA-1645-7164-2996133E2209}"/>
              </a:ext>
            </a:extLst>
          </p:cNvPr>
          <p:cNvSpPr/>
          <p:nvPr userDrawn="1"/>
        </p:nvSpPr>
        <p:spPr>
          <a:xfrm>
            <a:off x="10343908" y="5485113"/>
            <a:ext cx="1854576" cy="403355"/>
          </a:xfrm>
          <a:custGeom>
            <a:avLst/>
            <a:gdLst>
              <a:gd name="connsiteX0" fmla="*/ 1371401 w 1854576"/>
              <a:gd name="connsiteY0" fmla="*/ 0 h 403355"/>
              <a:gd name="connsiteX1" fmla="*/ 1854576 w 1854576"/>
              <a:gd name="connsiteY1" fmla="*/ 7 h 403355"/>
              <a:gd name="connsiteX2" fmla="*/ 1854576 w 1854576"/>
              <a:gd name="connsiteY2" fmla="*/ 161344 h 403355"/>
              <a:gd name="connsiteX3" fmla="*/ 1532745 w 1854576"/>
              <a:gd name="connsiteY3" fmla="*/ 161344 h 403355"/>
              <a:gd name="connsiteX4" fmla="*/ 1613413 w 1854576"/>
              <a:gd name="connsiteY4" fmla="*/ 242021 h 403355"/>
              <a:gd name="connsiteX5" fmla="*/ 968046 w 1854576"/>
              <a:gd name="connsiteY5" fmla="*/ 242021 h 403355"/>
              <a:gd name="connsiteX6" fmla="*/ 1048723 w 1854576"/>
              <a:gd name="connsiteY6" fmla="*/ 322688 h 403355"/>
              <a:gd name="connsiteX7" fmla="*/ 403356 w 1854576"/>
              <a:gd name="connsiteY7" fmla="*/ 322688 h 403355"/>
              <a:gd name="connsiteX8" fmla="*/ 484023 w 1854576"/>
              <a:gd name="connsiteY8" fmla="*/ 403355 h 403355"/>
              <a:gd name="connsiteX9" fmla="*/ 0 w 1854576"/>
              <a:gd name="connsiteY9" fmla="*/ 403346 h 403355"/>
              <a:gd name="connsiteX10" fmla="*/ 161344 w 1854576"/>
              <a:gd name="connsiteY10" fmla="*/ 242021 h 403355"/>
              <a:gd name="connsiteX11" fmla="*/ 322688 w 1854576"/>
              <a:gd name="connsiteY11" fmla="*/ 242021 h 403355"/>
              <a:gd name="connsiteX12" fmla="*/ 242021 w 1854576"/>
              <a:gd name="connsiteY12" fmla="*/ 161344 h 403355"/>
              <a:gd name="connsiteX13" fmla="*/ 887388 w 1854576"/>
              <a:gd name="connsiteY13" fmla="*/ 161353 h 403355"/>
              <a:gd name="connsiteX14" fmla="*/ 806711 w 1854576"/>
              <a:gd name="connsiteY14" fmla="*/ 80676 h 403355"/>
              <a:gd name="connsiteX15" fmla="*/ 1452068 w 1854576"/>
              <a:gd name="connsiteY15" fmla="*/ 80676 h 40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54576" h="403355">
                <a:moveTo>
                  <a:pt x="1371401" y="0"/>
                </a:moveTo>
                <a:lnTo>
                  <a:pt x="1854576" y="7"/>
                </a:lnTo>
                <a:lnTo>
                  <a:pt x="1854576" y="161344"/>
                </a:lnTo>
                <a:lnTo>
                  <a:pt x="1532745" y="161344"/>
                </a:lnTo>
                <a:lnTo>
                  <a:pt x="1613413" y="242021"/>
                </a:lnTo>
                <a:lnTo>
                  <a:pt x="968046" y="242021"/>
                </a:lnTo>
                <a:lnTo>
                  <a:pt x="1048723" y="322688"/>
                </a:lnTo>
                <a:lnTo>
                  <a:pt x="403356" y="322688"/>
                </a:lnTo>
                <a:lnTo>
                  <a:pt x="484023" y="403355"/>
                </a:lnTo>
                <a:lnTo>
                  <a:pt x="0" y="403346"/>
                </a:lnTo>
                <a:lnTo>
                  <a:pt x="161344" y="242021"/>
                </a:lnTo>
                <a:lnTo>
                  <a:pt x="322688" y="242021"/>
                </a:lnTo>
                <a:lnTo>
                  <a:pt x="242021" y="161344"/>
                </a:lnTo>
                <a:lnTo>
                  <a:pt x="887388" y="161353"/>
                </a:lnTo>
                <a:lnTo>
                  <a:pt x="806711" y="80676"/>
                </a:lnTo>
                <a:lnTo>
                  <a:pt x="1452068" y="80676"/>
                </a:lnTo>
                <a:close/>
              </a:path>
            </a:pathLst>
          </a:custGeom>
          <a:solidFill>
            <a:srgbClr val="FFFFFF"/>
          </a:solidFill>
          <a:ln w="9543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8BFB902D-2136-52D3-ABF9-2BC23F6AFF68}"/>
              </a:ext>
            </a:extLst>
          </p:cNvPr>
          <p:cNvSpPr/>
          <p:nvPr userDrawn="1"/>
        </p:nvSpPr>
        <p:spPr>
          <a:xfrm>
            <a:off x="10747264" y="5081775"/>
            <a:ext cx="1451220" cy="403346"/>
          </a:xfrm>
          <a:custGeom>
            <a:avLst/>
            <a:gdLst>
              <a:gd name="connsiteX0" fmla="*/ 1210057 w 1451220"/>
              <a:gd name="connsiteY0" fmla="*/ 0 h 403346"/>
              <a:gd name="connsiteX1" fmla="*/ 1451220 w 1451220"/>
              <a:gd name="connsiteY1" fmla="*/ 0 h 403346"/>
              <a:gd name="connsiteX2" fmla="*/ 1451220 w 1451220"/>
              <a:gd name="connsiteY2" fmla="*/ 161335 h 403346"/>
              <a:gd name="connsiteX3" fmla="*/ 1371392 w 1451220"/>
              <a:gd name="connsiteY3" fmla="*/ 161335 h 403346"/>
              <a:gd name="connsiteX4" fmla="*/ 1451220 w 1451220"/>
              <a:gd name="connsiteY4" fmla="*/ 241154 h 403346"/>
              <a:gd name="connsiteX5" fmla="*/ 1451220 w 1451220"/>
              <a:gd name="connsiteY5" fmla="*/ 242002 h 403346"/>
              <a:gd name="connsiteX6" fmla="*/ 806711 w 1451220"/>
              <a:gd name="connsiteY6" fmla="*/ 242012 h 403346"/>
              <a:gd name="connsiteX7" fmla="*/ 887378 w 1451220"/>
              <a:gd name="connsiteY7" fmla="*/ 322670 h 403346"/>
              <a:gd name="connsiteX8" fmla="*/ 242011 w 1451220"/>
              <a:gd name="connsiteY8" fmla="*/ 322670 h 403346"/>
              <a:gd name="connsiteX9" fmla="*/ 322679 w 1451220"/>
              <a:gd name="connsiteY9" fmla="*/ 403346 h 403346"/>
              <a:gd name="connsiteX10" fmla="*/ 0 w 1451220"/>
              <a:gd name="connsiteY10" fmla="*/ 403346 h 403346"/>
              <a:gd name="connsiteX11" fmla="*/ 161344 w 1451220"/>
              <a:gd name="connsiteY11" fmla="*/ 242012 h 403346"/>
              <a:gd name="connsiteX12" fmla="*/ 242021 w 1451220"/>
              <a:gd name="connsiteY12" fmla="*/ 161335 h 403346"/>
              <a:gd name="connsiteX13" fmla="*/ 726034 w 1451220"/>
              <a:gd name="connsiteY13" fmla="*/ 161335 h 403346"/>
              <a:gd name="connsiteX14" fmla="*/ 645367 w 1451220"/>
              <a:gd name="connsiteY14" fmla="*/ 80668 h 403346"/>
              <a:gd name="connsiteX15" fmla="*/ 1290724 w 1451220"/>
              <a:gd name="connsiteY15" fmla="*/ 80668 h 403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51220" h="403346">
                <a:moveTo>
                  <a:pt x="1210057" y="0"/>
                </a:moveTo>
                <a:lnTo>
                  <a:pt x="1451220" y="0"/>
                </a:lnTo>
                <a:lnTo>
                  <a:pt x="1451220" y="161335"/>
                </a:lnTo>
                <a:lnTo>
                  <a:pt x="1371392" y="161335"/>
                </a:lnTo>
                <a:lnTo>
                  <a:pt x="1451220" y="241154"/>
                </a:lnTo>
                <a:lnTo>
                  <a:pt x="1451220" y="242002"/>
                </a:lnTo>
                <a:lnTo>
                  <a:pt x="806711" y="242012"/>
                </a:lnTo>
                <a:lnTo>
                  <a:pt x="887378" y="322670"/>
                </a:lnTo>
                <a:lnTo>
                  <a:pt x="242011" y="322670"/>
                </a:lnTo>
                <a:lnTo>
                  <a:pt x="322679" y="403346"/>
                </a:lnTo>
                <a:lnTo>
                  <a:pt x="0" y="403346"/>
                </a:lnTo>
                <a:lnTo>
                  <a:pt x="161344" y="242012"/>
                </a:lnTo>
                <a:lnTo>
                  <a:pt x="242021" y="161335"/>
                </a:lnTo>
                <a:lnTo>
                  <a:pt x="726034" y="161335"/>
                </a:lnTo>
                <a:lnTo>
                  <a:pt x="645367" y="80668"/>
                </a:lnTo>
                <a:lnTo>
                  <a:pt x="1290724" y="80668"/>
                </a:lnTo>
                <a:close/>
              </a:path>
            </a:pathLst>
          </a:custGeom>
          <a:solidFill>
            <a:srgbClr val="FFFFFF"/>
          </a:solidFill>
          <a:ln w="9543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F32CB291-BF26-3394-7715-935F0F4FB2D0}"/>
              </a:ext>
            </a:extLst>
          </p:cNvPr>
          <p:cNvSpPr/>
          <p:nvPr userDrawn="1"/>
        </p:nvSpPr>
        <p:spPr>
          <a:xfrm>
            <a:off x="11150620" y="4759087"/>
            <a:ext cx="1047865" cy="322679"/>
          </a:xfrm>
          <a:custGeom>
            <a:avLst/>
            <a:gdLst>
              <a:gd name="connsiteX0" fmla="*/ 80667 w 1047865"/>
              <a:gd name="connsiteY0" fmla="*/ 242002 h 322679"/>
              <a:gd name="connsiteX1" fmla="*/ 161334 w 1047865"/>
              <a:gd name="connsiteY1" fmla="*/ 322669 h 322679"/>
              <a:gd name="connsiteX2" fmla="*/ 0 w 1047865"/>
              <a:gd name="connsiteY2" fmla="*/ 322679 h 322679"/>
              <a:gd name="connsiteX3" fmla="*/ 484023 w 1047865"/>
              <a:gd name="connsiteY3" fmla="*/ 0 h 322679"/>
              <a:gd name="connsiteX4" fmla="*/ 1047865 w 1047865"/>
              <a:gd name="connsiteY4" fmla="*/ 0 h 322679"/>
              <a:gd name="connsiteX5" fmla="*/ 1047865 w 1047865"/>
              <a:gd name="connsiteY5" fmla="*/ 161344 h 322679"/>
              <a:gd name="connsiteX6" fmla="*/ 645357 w 1047865"/>
              <a:gd name="connsiteY6" fmla="*/ 161344 h 322679"/>
              <a:gd name="connsiteX7" fmla="*/ 726034 w 1047865"/>
              <a:gd name="connsiteY7" fmla="*/ 242011 h 322679"/>
              <a:gd name="connsiteX8" fmla="*/ 80667 w 1047865"/>
              <a:gd name="connsiteY8" fmla="*/ 242002 h 322679"/>
              <a:gd name="connsiteX9" fmla="*/ 242011 w 1047865"/>
              <a:gd name="connsiteY9" fmla="*/ 80667 h 322679"/>
              <a:gd name="connsiteX10" fmla="*/ 564690 w 1047865"/>
              <a:gd name="connsiteY10" fmla="*/ 80667 h 322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7865" h="322679">
                <a:moveTo>
                  <a:pt x="80667" y="242002"/>
                </a:moveTo>
                <a:lnTo>
                  <a:pt x="161334" y="322669"/>
                </a:lnTo>
                <a:lnTo>
                  <a:pt x="0" y="322679"/>
                </a:lnTo>
                <a:close/>
                <a:moveTo>
                  <a:pt x="484023" y="0"/>
                </a:moveTo>
                <a:lnTo>
                  <a:pt x="1047865" y="0"/>
                </a:lnTo>
                <a:lnTo>
                  <a:pt x="1047865" y="161344"/>
                </a:lnTo>
                <a:lnTo>
                  <a:pt x="645357" y="161344"/>
                </a:lnTo>
                <a:lnTo>
                  <a:pt x="726034" y="242011"/>
                </a:lnTo>
                <a:lnTo>
                  <a:pt x="80667" y="242002"/>
                </a:lnTo>
                <a:lnTo>
                  <a:pt x="242011" y="80667"/>
                </a:lnTo>
                <a:lnTo>
                  <a:pt x="564690" y="80667"/>
                </a:lnTo>
                <a:close/>
              </a:path>
            </a:pathLst>
          </a:custGeom>
          <a:solidFill>
            <a:srgbClr val="FFFFFF"/>
          </a:solidFill>
          <a:ln w="9543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16C80444-7293-F815-55F2-A5820A10CB52}"/>
              </a:ext>
            </a:extLst>
          </p:cNvPr>
          <p:cNvSpPr/>
          <p:nvPr userDrawn="1"/>
        </p:nvSpPr>
        <p:spPr>
          <a:xfrm>
            <a:off x="11634632" y="4355731"/>
            <a:ext cx="563852" cy="242011"/>
          </a:xfrm>
          <a:custGeom>
            <a:avLst/>
            <a:gdLst>
              <a:gd name="connsiteX0" fmla="*/ 242011 w 563852"/>
              <a:gd name="connsiteY0" fmla="*/ 0 h 242011"/>
              <a:gd name="connsiteX1" fmla="*/ 563852 w 563852"/>
              <a:gd name="connsiteY1" fmla="*/ 5 h 242011"/>
              <a:gd name="connsiteX2" fmla="*/ 563852 w 563852"/>
              <a:gd name="connsiteY2" fmla="*/ 161344 h 242011"/>
              <a:gd name="connsiteX3" fmla="*/ 403356 w 563852"/>
              <a:gd name="connsiteY3" fmla="*/ 161344 h 242011"/>
              <a:gd name="connsiteX4" fmla="*/ 484023 w 563852"/>
              <a:gd name="connsiteY4" fmla="*/ 242011 h 242011"/>
              <a:gd name="connsiteX5" fmla="*/ 0 w 563852"/>
              <a:gd name="connsiteY5" fmla="*/ 242011 h 242011"/>
              <a:gd name="connsiteX6" fmla="*/ 161344 w 563852"/>
              <a:gd name="connsiteY6" fmla="*/ 80677 h 242011"/>
              <a:gd name="connsiteX7" fmla="*/ 322688 w 563852"/>
              <a:gd name="connsiteY7" fmla="*/ 80677 h 242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3852" h="242011">
                <a:moveTo>
                  <a:pt x="242011" y="0"/>
                </a:moveTo>
                <a:lnTo>
                  <a:pt x="563852" y="5"/>
                </a:lnTo>
                <a:lnTo>
                  <a:pt x="563852" y="161344"/>
                </a:lnTo>
                <a:lnTo>
                  <a:pt x="403356" y="161344"/>
                </a:lnTo>
                <a:lnTo>
                  <a:pt x="484023" y="242011"/>
                </a:lnTo>
                <a:lnTo>
                  <a:pt x="0" y="242011"/>
                </a:lnTo>
                <a:lnTo>
                  <a:pt x="161344" y="80677"/>
                </a:lnTo>
                <a:lnTo>
                  <a:pt x="322688" y="80677"/>
                </a:lnTo>
                <a:close/>
              </a:path>
            </a:pathLst>
          </a:custGeom>
          <a:solidFill>
            <a:srgbClr val="FFFFFF"/>
          </a:solidFill>
          <a:ln w="9543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DF9C4D-4750-F671-2ED5-33970BF7A5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7407" y="1390650"/>
            <a:ext cx="5117671" cy="4602956"/>
          </a:xfrm>
        </p:spPr>
        <p:txBody>
          <a:bodyPr anchor="t" anchorCtr="0">
            <a:noAutofit/>
          </a:bodyPr>
          <a:lstStyle>
            <a:lvl1pPr algn="l">
              <a:lnSpc>
                <a:spcPts val="4800"/>
              </a:lnSpc>
              <a:defRPr sz="4800" spc="4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TÄHÄN slidelle </a:t>
            </a:r>
            <a:br>
              <a:rPr lang="en-GB"/>
            </a:br>
            <a:r>
              <a:rPr lang="en-GB"/>
              <a:t>nosto ja kuva. </a:t>
            </a:r>
            <a:br>
              <a:rPr lang="en-GB"/>
            </a:br>
            <a:r>
              <a:rPr lang="en-GB"/>
              <a:t>Mahtuu pitkä teksti, jopa </a:t>
            </a:r>
            <a:br>
              <a:rPr lang="en-GB"/>
            </a:br>
            <a:r>
              <a:rPr lang="en-GB"/>
              <a:t>viidelle tai kuudelle riville.</a:t>
            </a:r>
            <a:endParaRPr lang="en-FI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43FCA7D6-7F96-896E-B0C3-C64317CCA3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129338"/>
          </a:xfrm>
          <a:custGeom>
            <a:avLst/>
            <a:gdLst>
              <a:gd name="connsiteX0" fmla="*/ 6096000 w 6096000"/>
              <a:gd name="connsiteY0" fmla="*/ 6049813 h 6129338"/>
              <a:gd name="connsiteX1" fmla="*/ 6096000 w 6096000"/>
              <a:gd name="connsiteY1" fmla="*/ 6129338 h 6129338"/>
              <a:gd name="connsiteX2" fmla="*/ 5618168 w 6096000"/>
              <a:gd name="connsiteY2" fmla="*/ 6129338 h 6129338"/>
              <a:gd name="connsiteX3" fmla="*/ 5538642 w 6096000"/>
              <a:gd name="connsiteY3" fmla="*/ 6049821 h 6129338"/>
              <a:gd name="connsiteX4" fmla="*/ 6022656 w 6096000"/>
              <a:gd name="connsiteY4" fmla="*/ 5243110 h 6129338"/>
              <a:gd name="connsiteX5" fmla="*/ 6096000 w 6096000"/>
              <a:gd name="connsiteY5" fmla="*/ 5243110 h 6129338"/>
              <a:gd name="connsiteX6" fmla="*/ 6096000 w 6096000"/>
              <a:gd name="connsiteY6" fmla="*/ 5316446 h 6129338"/>
              <a:gd name="connsiteX7" fmla="*/ 0 w 6096000"/>
              <a:gd name="connsiteY7" fmla="*/ 0 h 6129338"/>
              <a:gd name="connsiteX8" fmla="*/ 6096000 w 6096000"/>
              <a:gd name="connsiteY8" fmla="*/ 0 h 6129338"/>
              <a:gd name="connsiteX9" fmla="*/ 6096000 w 6096000"/>
              <a:gd name="connsiteY9" fmla="*/ 4040385 h 6129338"/>
              <a:gd name="connsiteX10" fmla="*/ 5941988 w 6096000"/>
              <a:gd name="connsiteY10" fmla="*/ 4194397 h 6129338"/>
              <a:gd name="connsiteX11" fmla="*/ 6096000 w 6096000"/>
              <a:gd name="connsiteY11" fmla="*/ 4194397 h 6129338"/>
              <a:gd name="connsiteX12" fmla="*/ 6096000 w 6096000"/>
              <a:gd name="connsiteY12" fmla="*/ 4355736 h 6129338"/>
              <a:gd name="connsiteX13" fmla="*/ 5780643 w 6096000"/>
              <a:gd name="connsiteY13" fmla="*/ 4355731 h 6129338"/>
              <a:gd name="connsiteX14" fmla="*/ 5861320 w 6096000"/>
              <a:gd name="connsiteY14" fmla="*/ 4436408 h 6129338"/>
              <a:gd name="connsiteX15" fmla="*/ 5699976 w 6096000"/>
              <a:gd name="connsiteY15" fmla="*/ 4436408 h 6129338"/>
              <a:gd name="connsiteX16" fmla="*/ 5538632 w 6096000"/>
              <a:gd name="connsiteY16" fmla="*/ 4597742 h 6129338"/>
              <a:gd name="connsiteX17" fmla="*/ 6022655 w 6096000"/>
              <a:gd name="connsiteY17" fmla="*/ 4597742 h 6129338"/>
              <a:gd name="connsiteX18" fmla="*/ 5941988 w 6096000"/>
              <a:gd name="connsiteY18" fmla="*/ 4517075 h 6129338"/>
              <a:gd name="connsiteX19" fmla="*/ 6096000 w 6096000"/>
              <a:gd name="connsiteY19" fmla="*/ 4517075 h 6129338"/>
              <a:gd name="connsiteX20" fmla="*/ 6096000 w 6096000"/>
              <a:gd name="connsiteY20" fmla="*/ 4759087 h 6129338"/>
              <a:gd name="connsiteX21" fmla="*/ 5538642 w 6096000"/>
              <a:gd name="connsiteY21" fmla="*/ 4759087 h 6129338"/>
              <a:gd name="connsiteX22" fmla="*/ 5619309 w 6096000"/>
              <a:gd name="connsiteY22" fmla="*/ 4839754 h 6129338"/>
              <a:gd name="connsiteX23" fmla="*/ 5296630 w 6096000"/>
              <a:gd name="connsiteY23" fmla="*/ 4839754 h 6129338"/>
              <a:gd name="connsiteX24" fmla="*/ 5135286 w 6096000"/>
              <a:gd name="connsiteY24" fmla="*/ 5001089 h 6129338"/>
              <a:gd name="connsiteX25" fmla="*/ 5054619 w 6096000"/>
              <a:gd name="connsiteY25" fmla="*/ 5081766 h 6129338"/>
              <a:gd name="connsiteX26" fmla="*/ 5215953 w 6096000"/>
              <a:gd name="connsiteY26" fmla="*/ 5081756 h 6129338"/>
              <a:gd name="connsiteX27" fmla="*/ 5135286 w 6096000"/>
              <a:gd name="connsiteY27" fmla="*/ 5001089 h 6129338"/>
              <a:gd name="connsiteX28" fmla="*/ 5780653 w 6096000"/>
              <a:gd name="connsiteY28" fmla="*/ 5001098 h 6129338"/>
              <a:gd name="connsiteX29" fmla="*/ 5699976 w 6096000"/>
              <a:gd name="connsiteY29" fmla="*/ 4920431 h 6129338"/>
              <a:gd name="connsiteX30" fmla="*/ 6096000 w 6096000"/>
              <a:gd name="connsiteY30" fmla="*/ 4920431 h 6129338"/>
              <a:gd name="connsiteX31" fmla="*/ 6096000 w 6096000"/>
              <a:gd name="connsiteY31" fmla="*/ 5081775 h 6129338"/>
              <a:gd name="connsiteX32" fmla="*/ 5861321 w 6096000"/>
              <a:gd name="connsiteY32" fmla="*/ 5081775 h 6129338"/>
              <a:gd name="connsiteX33" fmla="*/ 5941988 w 6096000"/>
              <a:gd name="connsiteY33" fmla="*/ 5162443 h 6129338"/>
              <a:gd name="connsiteX34" fmla="*/ 5296631 w 6096000"/>
              <a:gd name="connsiteY34" fmla="*/ 5162443 h 6129338"/>
              <a:gd name="connsiteX35" fmla="*/ 5377298 w 6096000"/>
              <a:gd name="connsiteY35" fmla="*/ 5243110 h 6129338"/>
              <a:gd name="connsiteX36" fmla="*/ 4893285 w 6096000"/>
              <a:gd name="connsiteY36" fmla="*/ 5243110 h 6129338"/>
              <a:gd name="connsiteX37" fmla="*/ 4812608 w 6096000"/>
              <a:gd name="connsiteY37" fmla="*/ 5323787 h 6129338"/>
              <a:gd name="connsiteX38" fmla="*/ 4651264 w 6096000"/>
              <a:gd name="connsiteY38" fmla="*/ 5485121 h 6129338"/>
              <a:gd name="connsiteX39" fmla="*/ 4973943 w 6096000"/>
              <a:gd name="connsiteY39" fmla="*/ 5485121 h 6129338"/>
              <a:gd name="connsiteX40" fmla="*/ 4893275 w 6096000"/>
              <a:gd name="connsiteY40" fmla="*/ 5404445 h 6129338"/>
              <a:gd name="connsiteX41" fmla="*/ 5538642 w 6096000"/>
              <a:gd name="connsiteY41" fmla="*/ 5404445 h 6129338"/>
              <a:gd name="connsiteX42" fmla="*/ 5457975 w 6096000"/>
              <a:gd name="connsiteY42" fmla="*/ 5323787 h 6129338"/>
              <a:gd name="connsiteX43" fmla="*/ 6096000 w 6096000"/>
              <a:gd name="connsiteY43" fmla="*/ 5323777 h 6129338"/>
              <a:gd name="connsiteX44" fmla="*/ 6096000 w 6096000"/>
              <a:gd name="connsiteY44" fmla="*/ 5485119 h 6129338"/>
              <a:gd name="connsiteX45" fmla="*/ 5619309 w 6096000"/>
              <a:gd name="connsiteY45" fmla="*/ 5485112 h 6129338"/>
              <a:gd name="connsiteX46" fmla="*/ 5699976 w 6096000"/>
              <a:gd name="connsiteY46" fmla="*/ 5565788 h 6129338"/>
              <a:gd name="connsiteX47" fmla="*/ 5054619 w 6096000"/>
              <a:gd name="connsiteY47" fmla="*/ 5565788 h 6129338"/>
              <a:gd name="connsiteX48" fmla="*/ 5135296 w 6096000"/>
              <a:gd name="connsiteY48" fmla="*/ 5646465 h 6129338"/>
              <a:gd name="connsiteX49" fmla="*/ 4489929 w 6096000"/>
              <a:gd name="connsiteY49" fmla="*/ 5646456 h 6129338"/>
              <a:gd name="connsiteX50" fmla="*/ 4570596 w 6096000"/>
              <a:gd name="connsiteY50" fmla="*/ 5727133 h 6129338"/>
              <a:gd name="connsiteX51" fmla="*/ 4409252 w 6096000"/>
              <a:gd name="connsiteY51" fmla="*/ 5727133 h 6129338"/>
              <a:gd name="connsiteX52" fmla="*/ 4247908 w 6096000"/>
              <a:gd name="connsiteY52" fmla="*/ 5888458 h 6129338"/>
              <a:gd name="connsiteX53" fmla="*/ 4731931 w 6096000"/>
              <a:gd name="connsiteY53" fmla="*/ 5888467 h 6129338"/>
              <a:gd name="connsiteX54" fmla="*/ 4651264 w 6096000"/>
              <a:gd name="connsiteY54" fmla="*/ 5807800 h 6129338"/>
              <a:gd name="connsiteX55" fmla="*/ 5296631 w 6096000"/>
              <a:gd name="connsiteY55" fmla="*/ 5807800 h 6129338"/>
              <a:gd name="connsiteX56" fmla="*/ 5215954 w 6096000"/>
              <a:gd name="connsiteY56" fmla="*/ 5727133 h 6129338"/>
              <a:gd name="connsiteX57" fmla="*/ 5861321 w 6096000"/>
              <a:gd name="connsiteY57" fmla="*/ 5727133 h 6129338"/>
              <a:gd name="connsiteX58" fmla="*/ 5780653 w 6096000"/>
              <a:gd name="connsiteY58" fmla="*/ 5646456 h 6129338"/>
              <a:gd name="connsiteX59" fmla="*/ 6096000 w 6096000"/>
              <a:gd name="connsiteY59" fmla="*/ 5646456 h 6129338"/>
              <a:gd name="connsiteX60" fmla="*/ 6096000 w 6096000"/>
              <a:gd name="connsiteY60" fmla="*/ 5807793 h 6129338"/>
              <a:gd name="connsiteX61" fmla="*/ 5941988 w 6096000"/>
              <a:gd name="connsiteY61" fmla="*/ 5807790 h 6129338"/>
              <a:gd name="connsiteX62" fmla="*/ 6022655 w 6096000"/>
              <a:gd name="connsiteY62" fmla="*/ 5888467 h 6129338"/>
              <a:gd name="connsiteX63" fmla="*/ 5377298 w 6096000"/>
              <a:gd name="connsiteY63" fmla="*/ 5888477 h 6129338"/>
              <a:gd name="connsiteX64" fmla="*/ 5457965 w 6096000"/>
              <a:gd name="connsiteY64" fmla="*/ 5969144 h 6129338"/>
              <a:gd name="connsiteX65" fmla="*/ 4812608 w 6096000"/>
              <a:gd name="connsiteY65" fmla="*/ 5969144 h 6129338"/>
              <a:gd name="connsiteX66" fmla="*/ 4893285 w 6096000"/>
              <a:gd name="connsiteY66" fmla="*/ 6049811 h 6129338"/>
              <a:gd name="connsiteX67" fmla="*/ 4247908 w 6096000"/>
              <a:gd name="connsiteY67" fmla="*/ 6049811 h 6129338"/>
              <a:gd name="connsiteX68" fmla="*/ 4327444 w 6096000"/>
              <a:gd name="connsiteY68" fmla="*/ 6129338 h 6129338"/>
              <a:gd name="connsiteX69" fmla="*/ 0 w 6096000"/>
              <a:gd name="connsiteY69" fmla="*/ 6129338 h 612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96000" h="6129338">
                <a:moveTo>
                  <a:pt x="6096000" y="6049813"/>
                </a:moveTo>
                <a:lnTo>
                  <a:pt x="6096000" y="6129338"/>
                </a:lnTo>
                <a:lnTo>
                  <a:pt x="5618168" y="6129338"/>
                </a:lnTo>
                <a:lnTo>
                  <a:pt x="5538642" y="6049821"/>
                </a:lnTo>
                <a:close/>
                <a:moveTo>
                  <a:pt x="6022656" y="5243110"/>
                </a:moveTo>
                <a:lnTo>
                  <a:pt x="6096000" y="5243110"/>
                </a:lnTo>
                <a:lnTo>
                  <a:pt x="6096000" y="5316446"/>
                </a:lnTo>
                <a:close/>
                <a:moveTo>
                  <a:pt x="0" y="0"/>
                </a:moveTo>
                <a:lnTo>
                  <a:pt x="6096000" y="0"/>
                </a:lnTo>
                <a:lnTo>
                  <a:pt x="6096000" y="4040385"/>
                </a:lnTo>
                <a:lnTo>
                  <a:pt x="5941988" y="4194397"/>
                </a:lnTo>
                <a:lnTo>
                  <a:pt x="6096000" y="4194397"/>
                </a:lnTo>
                <a:lnTo>
                  <a:pt x="6096000" y="4355736"/>
                </a:lnTo>
                <a:lnTo>
                  <a:pt x="5780643" y="4355731"/>
                </a:lnTo>
                <a:lnTo>
                  <a:pt x="5861320" y="4436408"/>
                </a:lnTo>
                <a:lnTo>
                  <a:pt x="5699976" y="4436408"/>
                </a:lnTo>
                <a:lnTo>
                  <a:pt x="5538632" y="4597742"/>
                </a:lnTo>
                <a:lnTo>
                  <a:pt x="6022655" y="4597742"/>
                </a:lnTo>
                <a:lnTo>
                  <a:pt x="5941988" y="4517075"/>
                </a:lnTo>
                <a:lnTo>
                  <a:pt x="6096000" y="4517075"/>
                </a:lnTo>
                <a:lnTo>
                  <a:pt x="6096000" y="4759087"/>
                </a:lnTo>
                <a:lnTo>
                  <a:pt x="5538642" y="4759087"/>
                </a:lnTo>
                <a:lnTo>
                  <a:pt x="5619309" y="4839754"/>
                </a:lnTo>
                <a:lnTo>
                  <a:pt x="5296630" y="4839754"/>
                </a:lnTo>
                <a:lnTo>
                  <a:pt x="5135286" y="5001089"/>
                </a:lnTo>
                <a:lnTo>
                  <a:pt x="5054619" y="5081766"/>
                </a:lnTo>
                <a:lnTo>
                  <a:pt x="5215953" y="5081756"/>
                </a:lnTo>
                <a:lnTo>
                  <a:pt x="5135286" y="5001089"/>
                </a:lnTo>
                <a:lnTo>
                  <a:pt x="5780653" y="5001098"/>
                </a:lnTo>
                <a:lnTo>
                  <a:pt x="5699976" y="4920431"/>
                </a:lnTo>
                <a:lnTo>
                  <a:pt x="6096000" y="4920431"/>
                </a:lnTo>
                <a:lnTo>
                  <a:pt x="6096000" y="5081775"/>
                </a:lnTo>
                <a:lnTo>
                  <a:pt x="5861321" y="5081775"/>
                </a:lnTo>
                <a:lnTo>
                  <a:pt x="5941988" y="5162443"/>
                </a:lnTo>
                <a:lnTo>
                  <a:pt x="5296631" y="5162443"/>
                </a:lnTo>
                <a:lnTo>
                  <a:pt x="5377298" y="5243110"/>
                </a:lnTo>
                <a:lnTo>
                  <a:pt x="4893285" y="5243110"/>
                </a:lnTo>
                <a:lnTo>
                  <a:pt x="4812608" y="5323787"/>
                </a:lnTo>
                <a:lnTo>
                  <a:pt x="4651264" y="5485121"/>
                </a:lnTo>
                <a:lnTo>
                  <a:pt x="4973943" y="5485121"/>
                </a:lnTo>
                <a:lnTo>
                  <a:pt x="4893275" y="5404445"/>
                </a:lnTo>
                <a:lnTo>
                  <a:pt x="5538642" y="5404445"/>
                </a:lnTo>
                <a:lnTo>
                  <a:pt x="5457975" y="5323787"/>
                </a:lnTo>
                <a:lnTo>
                  <a:pt x="6096000" y="5323777"/>
                </a:lnTo>
                <a:lnTo>
                  <a:pt x="6096000" y="5485119"/>
                </a:lnTo>
                <a:lnTo>
                  <a:pt x="5619309" y="5485112"/>
                </a:lnTo>
                <a:lnTo>
                  <a:pt x="5699976" y="5565788"/>
                </a:lnTo>
                <a:lnTo>
                  <a:pt x="5054619" y="5565788"/>
                </a:lnTo>
                <a:lnTo>
                  <a:pt x="5135296" y="5646465"/>
                </a:lnTo>
                <a:lnTo>
                  <a:pt x="4489929" y="5646456"/>
                </a:lnTo>
                <a:lnTo>
                  <a:pt x="4570596" y="5727133"/>
                </a:lnTo>
                <a:lnTo>
                  <a:pt x="4409252" y="5727133"/>
                </a:lnTo>
                <a:lnTo>
                  <a:pt x="4247908" y="5888458"/>
                </a:lnTo>
                <a:lnTo>
                  <a:pt x="4731931" y="5888467"/>
                </a:lnTo>
                <a:lnTo>
                  <a:pt x="4651264" y="5807800"/>
                </a:lnTo>
                <a:lnTo>
                  <a:pt x="5296631" y="5807800"/>
                </a:lnTo>
                <a:lnTo>
                  <a:pt x="5215954" y="5727133"/>
                </a:lnTo>
                <a:lnTo>
                  <a:pt x="5861321" y="5727133"/>
                </a:lnTo>
                <a:lnTo>
                  <a:pt x="5780653" y="5646456"/>
                </a:lnTo>
                <a:lnTo>
                  <a:pt x="6096000" y="5646456"/>
                </a:lnTo>
                <a:lnTo>
                  <a:pt x="6096000" y="5807793"/>
                </a:lnTo>
                <a:lnTo>
                  <a:pt x="5941988" y="5807790"/>
                </a:lnTo>
                <a:lnTo>
                  <a:pt x="6022655" y="5888467"/>
                </a:lnTo>
                <a:lnTo>
                  <a:pt x="5377298" y="5888477"/>
                </a:lnTo>
                <a:lnTo>
                  <a:pt x="5457965" y="5969144"/>
                </a:lnTo>
                <a:lnTo>
                  <a:pt x="4812608" y="5969144"/>
                </a:lnTo>
                <a:lnTo>
                  <a:pt x="4893285" y="6049811"/>
                </a:lnTo>
                <a:lnTo>
                  <a:pt x="4247908" y="6049811"/>
                </a:lnTo>
                <a:lnTo>
                  <a:pt x="4327444" y="6129338"/>
                </a:lnTo>
                <a:lnTo>
                  <a:pt x="0" y="612933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r>
              <a:rPr lang="en-FI"/>
              <a:t>Kuva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CA56B33-8627-FD0D-442C-CBD9E727ED30}"/>
              </a:ext>
            </a:extLst>
          </p:cNvPr>
          <p:cNvCxnSpPr>
            <a:cxnSpLocks/>
          </p:cNvCxnSpPr>
          <p:nvPr userDrawn="1"/>
        </p:nvCxnSpPr>
        <p:spPr>
          <a:xfrm>
            <a:off x="1228725" y="6524625"/>
            <a:ext cx="670083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720F6026-B753-7D22-1412-65AC3D0846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448" y="6342230"/>
            <a:ext cx="768939" cy="365125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E80D34C-DA2E-4819-896C-49C6534A5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799" y="6345783"/>
            <a:ext cx="503237" cy="365125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2F061F-E25C-7040-96A3-54B9BD8CEDF9}" type="slidenum">
              <a:rPr lang="en-FI"/>
              <a:pPr/>
              <a:t>‹#›</a:t>
            </a:fld>
            <a:endParaRPr lang="en-FI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78692F1-DC57-8B6B-6EDA-9ADDCB63D898}"/>
              </a:ext>
            </a:extLst>
          </p:cNvPr>
          <p:cNvCxnSpPr>
            <a:cxnSpLocks/>
          </p:cNvCxnSpPr>
          <p:nvPr userDrawn="1"/>
        </p:nvCxnSpPr>
        <p:spPr>
          <a:xfrm>
            <a:off x="9017000" y="6527800"/>
            <a:ext cx="257016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991564B6-1EAB-A059-3564-9F12E4E04F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40688" y="6469845"/>
            <a:ext cx="900792" cy="9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6878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bulletit ja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1DCED89D-9363-29B8-D4A5-680C94F3064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1DCE81F-A2BD-19C6-12F4-7D626ECFC49F}"/>
              </a:ext>
            </a:extLst>
          </p:cNvPr>
          <p:cNvSpPr/>
          <p:nvPr userDrawn="1"/>
        </p:nvSpPr>
        <p:spPr>
          <a:xfrm>
            <a:off x="0" y="0"/>
            <a:ext cx="12191999" cy="61293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71129F5F-B4D1-910F-96DD-5A6C669EE9D0}"/>
              </a:ext>
            </a:extLst>
          </p:cNvPr>
          <p:cNvSpPr/>
          <p:nvPr userDrawn="1"/>
        </p:nvSpPr>
        <p:spPr>
          <a:xfrm>
            <a:off x="10504378" y="1686225"/>
            <a:ext cx="1687622" cy="321497"/>
          </a:xfrm>
          <a:custGeom>
            <a:avLst/>
            <a:gdLst>
              <a:gd name="connsiteX0" fmla="*/ 1125245 w 1687622"/>
              <a:gd name="connsiteY0" fmla="*/ 0 h 321497"/>
              <a:gd name="connsiteX1" fmla="*/ 1687622 w 1687622"/>
              <a:gd name="connsiteY1" fmla="*/ 0 h 321497"/>
              <a:gd name="connsiteX2" fmla="*/ 1687622 w 1687622"/>
              <a:gd name="connsiteY2" fmla="*/ 160749 h 321497"/>
              <a:gd name="connsiteX3" fmla="*/ 1285989 w 1687622"/>
              <a:gd name="connsiteY3" fmla="*/ 160743 h 321497"/>
              <a:gd name="connsiteX4" fmla="*/ 1366371 w 1687622"/>
              <a:gd name="connsiteY4" fmla="*/ 241125 h 321497"/>
              <a:gd name="connsiteX5" fmla="*/ 723367 w 1687622"/>
              <a:gd name="connsiteY5" fmla="*/ 241125 h 321497"/>
              <a:gd name="connsiteX6" fmla="*/ 803739 w 1687622"/>
              <a:gd name="connsiteY6" fmla="*/ 321487 h 321497"/>
              <a:gd name="connsiteX7" fmla="*/ 160744 w 1687622"/>
              <a:gd name="connsiteY7" fmla="*/ 321497 h 321497"/>
              <a:gd name="connsiteX8" fmla="*/ 0 w 1687622"/>
              <a:gd name="connsiteY8" fmla="*/ 160753 h 321497"/>
              <a:gd name="connsiteX9" fmla="*/ 642995 w 1687622"/>
              <a:gd name="connsiteY9" fmla="*/ 160753 h 321497"/>
              <a:gd name="connsiteX10" fmla="*/ 562613 w 1687622"/>
              <a:gd name="connsiteY10" fmla="*/ 80371 h 321497"/>
              <a:gd name="connsiteX11" fmla="*/ 1205627 w 1687622"/>
              <a:gd name="connsiteY11" fmla="*/ 80381 h 321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87622" h="321497">
                <a:moveTo>
                  <a:pt x="1125245" y="0"/>
                </a:moveTo>
                <a:lnTo>
                  <a:pt x="1687622" y="0"/>
                </a:lnTo>
                <a:lnTo>
                  <a:pt x="1687622" y="160749"/>
                </a:lnTo>
                <a:lnTo>
                  <a:pt x="1285989" y="160743"/>
                </a:lnTo>
                <a:lnTo>
                  <a:pt x="1366371" y="241125"/>
                </a:lnTo>
                <a:lnTo>
                  <a:pt x="723367" y="241125"/>
                </a:lnTo>
                <a:lnTo>
                  <a:pt x="803739" y="321487"/>
                </a:lnTo>
                <a:lnTo>
                  <a:pt x="160744" y="321497"/>
                </a:lnTo>
                <a:lnTo>
                  <a:pt x="0" y="160753"/>
                </a:lnTo>
                <a:lnTo>
                  <a:pt x="642995" y="160753"/>
                </a:lnTo>
                <a:lnTo>
                  <a:pt x="562613" y="80371"/>
                </a:lnTo>
                <a:lnTo>
                  <a:pt x="1205627" y="80381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4ABC9569-7A04-6DD1-3289-8F061F37C15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129338"/>
          </a:xfrm>
          <a:custGeom>
            <a:avLst/>
            <a:gdLst>
              <a:gd name="connsiteX0" fmla="*/ 6015865 w 6096000"/>
              <a:gd name="connsiteY0" fmla="*/ 2168474 h 6129338"/>
              <a:gd name="connsiteX1" fmla="*/ 6096000 w 6096000"/>
              <a:gd name="connsiteY1" fmla="*/ 2168474 h 6129338"/>
              <a:gd name="connsiteX2" fmla="*/ 6096000 w 6096000"/>
              <a:gd name="connsiteY2" fmla="*/ 2248600 h 6129338"/>
              <a:gd name="connsiteX3" fmla="*/ 0 w 6096000"/>
              <a:gd name="connsiteY3" fmla="*/ 0 h 6129338"/>
              <a:gd name="connsiteX4" fmla="*/ 4490404 w 6096000"/>
              <a:gd name="connsiteY4" fmla="*/ 0 h 6129338"/>
              <a:gd name="connsiteX5" fmla="*/ 4569122 w 6096000"/>
              <a:gd name="connsiteY5" fmla="*/ 78728 h 6129338"/>
              <a:gd name="connsiteX6" fmla="*/ 4408368 w 6096000"/>
              <a:gd name="connsiteY6" fmla="*/ 78728 h 6129338"/>
              <a:gd name="connsiteX7" fmla="*/ 4247615 w 6096000"/>
              <a:gd name="connsiteY7" fmla="*/ 239462 h 6129338"/>
              <a:gd name="connsiteX8" fmla="*/ 4729866 w 6096000"/>
              <a:gd name="connsiteY8" fmla="*/ 239472 h 6129338"/>
              <a:gd name="connsiteX9" fmla="*/ 4649494 w 6096000"/>
              <a:gd name="connsiteY9" fmla="*/ 159100 h 6129338"/>
              <a:gd name="connsiteX10" fmla="*/ 5292498 w 6096000"/>
              <a:gd name="connsiteY10" fmla="*/ 159100 h 6129338"/>
              <a:gd name="connsiteX11" fmla="*/ 5212116 w 6096000"/>
              <a:gd name="connsiteY11" fmla="*/ 78728 h 6129338"/>
              <a:gd name="connsiteX12" fmla="*/ 5855121 w 6096000"/>
              <a:gd name="connsiteY12" fmla="*/ 78728 h 6129338"/>
              <a:gd name="connsiteX13" fmla="*/ 5776403 w 6096000"/>
              <a:gd name="connsiteY13" fmla="*/ 0 h 6129338"/>
              <a:gd name="connsiteX14" fmla="*/ 6096000 w 6096000"/>
              <a:gd name="connsiteY14" fmla="*/ 0 h 6129338"/>
              <a:gd name="connsiteX15" fmla="*/ 6096000 w 6096000"/>
              <a:gd name="connsiteY15" fmla="*/ 159093 h 6129338"/>
              <a:gd name="connsiteX16" fmla="*/ 5935493 w 6096000"/>
              <a:gd name="connsiteY16" fmla="*/ 159091 h 6129338"/>
              <a:gd name="connsiteX17" fmla="*/ 6015865 w 6096000"/>
              <a:gd name="connsiteY17" fmla="*/ 239472 h 6129338"/>
              <a:gd name="connsiteX18" fmla="*/ 5372870 w 6096000"/>
              <a:gd name="connsiteY18" fmla="*/ 239482 h 6129338"/>
              <a:gd name="connsiteX19" fmla="*/ 5453242 w 6096000"/>
              <a:gd name="connsiteY19" fmla="*/ 319854 h 6129338"/>
              <a:gd name="connsiteX20" fmla="*/ 4810247 w 6096000"/>
              <a:gd name="connsiteY20" fmla="*/ 319854 h 6129338"/>
              <a:gd name="connsiteX21" fmla="*/ 4890629 w 6096000"/>
              <a:gd name="connsiteY21" fmla="*/ 400226 h 6129338"/>
              <a:gd name="connsiteX22" fmla="*/ 4247615 w 6096000"/>
              <a:gd name="connsiteY22" fmla="*/ 400226 h 6129338"/>
              <a:gd name="connsiteX23" fmla="*/ 4327997 w 6096000"/>
              <a:gd name="connsiteY23" fmla="*/ 480598 h 6129338"/>
              <a:gd name="connsiteX24" fmla="*/ 4006499 w 6096000"/>
              <a:gd name="connsiteY24" fmla="*/ 480598 h 6129338"/>
              <a:gd name="connsiteX25" fmla="*/ 3845746 w 6096000"/>
              <a:gd name="connsiteY25" fmla="*/ 641351 h 6129338"/>
              <a:gd name="connsiteX26" fmla="*/ 3765374 w 6096000"/>
              <a:gd name="connsiteY26" fmla="*/ 721723 h 6129338"/>
              <a:gd name="connsiteX27" fmla="*/ 3926118 w 6096000"/>
              <a:gd name="connsiteY27" fmla="*/ 721723 h 6129338"/>
              <a:gd name="connsiteX28" fmla="*/ 3845746 w 6096000"/>
              <a:gd name="connsiteY28" fmla="*/ 641351 h 6129338"/>
              <a:gd name="connsiteX29" fmla="*/ 4488750 w 6096000"/>
              <a:gd name="connsiteY29" fmla="*/ 641351 h 6129338"/>
              <a:gd name="connsiteX30" fmla="*/ 4408369 w 6096000"/>
              <a:gd name="connsiteY30" fmla="*/ 560970 h 6129338"/>
              <a:gd name="connsiteX31" fmla="*/ 5051373 w 6096000"/>
              <a:gd name="connsiteY31" fmla="*/ 560979 h 6129338"/>
              <a:gd name="connsiteX32" fmla="*/ 4970991 w 6096000"/>
              <a:gd name="connsiteY32" fmla="*/ 480598 h 6129338"/>
              <a:gd name="connsiteX33" fmla="*/ 5613996 w 6096000"/>
              <a:gd name="connsiteY33" fmla="*/ 480598 h 6129338"/>
              <a:gd name="connsiteX34" fmla="*/ 5533624 w 6096000"/>
              <a:gd name="connsiteY34" fmla="*/ 400235 h 6129338"/>
              <a:gd name="connsiteX35" fmla="*/ 6096000 w 6096000"/>
              <a:gd name="connsiteY35" fmla="*/ 400227 h 6129338"/>
              <a:gd name="connsiteX36" fmla="*/ 6096000 w 6096000"/>
              <a:gd name="connsiteY36" fmla="*/ 560969 h 6129338"/>
              <a:gd name="connsiteX37" fmla="*/ 5694368 w 6096000"/>
              <a:gd name="connsiteY37" fmla="*/ 560969 h 6129338"/>
              <a:gd name="connsiteX38" fmla="*/ 5774749 w 6096000"/>
              <a:gd name="connsiteY38" fmla="*/ 641350 h 6129338"/>
              <a:gd name="connsiteX39" fmla="*/ 5131745 w 6096000"/>
              <a:gd name="connsiteY39" fmla="*/ 641350 h 6129338"/>
              <a:gd name="connsiteX40" fmla="*/ 5212127 w 6096000"/>
              <a:gd name="connsiteY40" fmla="*/ 721722 h 6129338"/>
              <a:gd name="connsiteX41" fmla="*/ 4569122 w 6096000"/>
              <a:gd name="connsiteY41" fmla="*/ 721722 h 6129338"/>
              <a:gd name="connsiteX42" fmla="*/ 4649494 w 6096000"/>
              <a:gd name="connsiteY42" fmla="*/ 802094 h 6129338"/>
              <a:gd name="connsiteX43" fmla="*/ 4006500 w 6096000"/>
              <a:gd name="connsiteY43" fmla="*/ 802094 h 6129338"/>
              <a:gd name="connsiteX44" fmla="*/ 4086872 w 6096000"/>
              <a:gd name="connsiteY44" fmla="*/ 882476 h 6129338"/>
              <a:gd name="connsiteX45" fmla="*/ 3604630 w 6096000"/>
              <a:gd name="connsiteY45" fmla="*/ 882476 h 6129338"/>
              <a:gd name="connsiteX46" fmla="*/ 3524249 w 6096000"/>
              <a:gd name="connsiteY46" fmla="*/ 962848 h 6129338"/>
              <a:gd name="connsiteX47" fmla="*/ 3604621 w 6096000"/>
              <a:gd name="connsiteY47" fmla="*/ 1043219 h 6129338"/>
              <a:gd name="connsiteX48" fmla="*/ 4247625 w 6096000"/>
              <a:gd name="connsiteY48" fmla="*/ 1043229 h 6129338"/>
              <a:gd name="connsiteX49" fmla="*/ 4167253 w 6096000"/>
              <a:gd name="connsiteY49" fmla="*/ 962848 h 6129338"/>
              <a:gd name="connsiteX50" fmla="*/ 4810248 w 6096000"/>
              <a:gd name="connsiteY50" fmla="*/ 962848 h 6129338"/>
              <a:gd name="connsiteX51" fmla="*/ 4729876 w 6096000"/>
              <a:gd name="connsiteY51" fmla="*/ 882476 h 6129338"/>
              <a:gd name="connsiteX52" fmla="*/ 5372871 w 6096000"/>
              <a:gd name="connsiteY52" fmla="*/ 882476 h 6129338"/>
              <a:gd name="connsiteX53" fmla="*/ 5292489 w 6096000"/>
              <a:gd name="connsiteY53" fmla="*/ 802094 h 6129338"/>
              <a:gd name="connsiteX54" fmla="*/ 5935493 w 6096000"/>
              <a:gd name="connsiteY54" fmla="*/ 802104 h 6129338"/>
              <a:gd name="connsiteX55" fmla="*/ 5855121 w 6096000"/>
              <a:gd name="connsiteY55" fmla="*/ 721722 h 6129338"/>
              <a:gd name="connsiteX56" fmla="*/ 6096000 w 6096000"/>
              <a:gd name="connsiteY56" fmla="*/ 721719 h 6129338"/>
              <a:gd name="connsiteX57" fmla="*/ 6096000 w 6096000"/>
              <a:gd name="connsiteY57" fmla="*/ 882466 h 6129338"/>
              <a:gd name="connsiteX58" fmla="*/ 6015865 w 6096000"/>
              <a:gd name="connsiteY58" fmla="*/ 882466 h 6129338"/>
              <a:gd name="connsiteX59" fmla="*/ 6096000 w 6096000"/>
              <a:gd name="connsiteY59" fmla="*/ 962601 h 6129338"/>
              <a:gd name="connsiteX60" fmla="*/ 6096000 w 6096000"/>
              <a:gd name="connsiteY60" fmla="*/ 962847 h 6129338"/>
              <a:gd name="connsiteX61" fmla="*/ 5453242 w 6096000"/>
              <a:gd name="connsiteY61" fmla="*/ 962847 h 6129338"/>
              <a:gd name="connsiteX62" fmla="*/ 5533624 w 6096000"/>
              <a:gd name="connsiteY62" fmla="*/ 1043229 h 6129338"/>
              <a:gd name="connsiteX63" fmla="*/ 4890619 w 6096000"/>
              <a:gd name="connsiteY63" fmla="*/ 1043219 h 6129338"/>
              <a:gd name="connsiteX64" fmla="*/ 4971001 w 6096000"/>
              <a:gd name="connsiteY64" fmla="*/ 1123601 h 6129338"/>
              <a:gd name="connsiteX65" fmla="*/ 4327987 w 6096000"/>
              <a:gd name="connsiteY65" fmla="*/ 1123591 h 6129338"/>
              <a:gd name="connsiteX66" fmla="*/ 4408369 w 6096000"/>
              <a:gd name="connsiteY66" fmla="*/ 1203982 h 6129338"/>
              <a:gd name="connsiteX67" fmla="*/ 3765374 w 6096000"/>
              <a:gd name="connsiteY67" fmla="*/ 1203973 h 6129338"/>
              <a:gd name="connsiteX68" fmla="*/ 3926118 w 6096000"/>
              <a:gd name="connsiteY68" fmla="*/ 1364717 h 6129338"/>
              <a:gd name="connsiteX69" fmla="*/ 4569122 w 6096000"/>
              <a:gd name="connsiteY69" fmla="*/ 1364717 h 6129338"/>
              <a:gd name="connsiteX70" fmla="*/ 4488741 w 6096000"/>
              <a:gd name="connsiteY70" fmla="*/ 1284345 h 6129338"/>
              <a:gd name="connsiteX71" fmla="*/ 5131745 w 6096000"/>
              <a:gd name="connsiteY71" fmla="*/ 1284345 h 6129338"/>
              <a:gd name="connsiteX72" fmla="*/ 5051373 w 6096000"/>
              <a:gd name="connsiteY72" fmla="*/ 1203973 h 6129338"/>
              <a:gd name="connsiteX73" fmla="*/ 5694368 w 6096000"/>
              <a:gd name="connsiteY73" fmla="*/ 1203973 h 6129338"/>
              <a:gd name="connsiteX74" fmla="*/ 5613996 w 6096000"/>
              <a:gd name="connsiteY74" fmla="*/ 1123601 h 6129338"/>
              <a:gd name="connsiteX75" fmla="*/ 6096000 w 6096000"/>
              <a:gd name="connsiteY75" fmla="*/ 1123601 h 6129338"/>
              <a:gd name="connsiteX76" fmla="*/ 6096000 w 6096000"/>
              <a:gd name="connsiteY76" fmla="*/ 1284349 h 6129338"/>
              <a:gd name="connsiteX77" fmla="*/ 5774749 w 6096000"/>
              <a:gd name="connsiteY77" fmla="*/ 1284344 h 6129338"/>
              <a:gd name="connsiteX78" fmla="*/ 5855121 w 6096000"/>
              <a:gd name="connsiteY78" fmla="*/ 1364716 h 6129338"/>
              <a:gd name="connsiteX79" fmla="*/ 5212126 w 6096000"/>
              <a:gd name="connsiteY79" fmla="*/ 1364716 h 6129338"/>
              <a:gd name="connsiteX80" fmla="*/ 5292498 w 6096000"/>
              <a:gd name="connsiteY80" fmla="*/ 1445098 h 6129338"/>
              <a:gd name="connsiteX81" fmla="*/ 4649494 w 6096000"/>
              <a:gd name="connsiteY81" fmla="*/ 1445098 h 6129338"/>
              <a:gd name="connsiteX82" fmla="*/ 4729866 w 6096000"/>
              <a:gd name="connsiteY82" fmla="*/ 1525479 h 6129338"/>
              <a:gd name="connsiteX83" fmla="*/ 4086871 w 6096000"/>
              <a:gd name="connsiteY83" fmla="*/ 1525479 h 6129338"/>
              <a:gd name="connsiteX84" fmla="*/ 4247615 w 6096000"/>
              <a:gd name="connsiteY84" fmla="*/ 1686214 h 6129338"/>
              <a:gd name="connsiteX85" fmla="*/ 4890619 w 6096000"/>
              <a:gd name="connsiteY85" fmla="*/ 1686223 h 6129338"/>
              <a:gd name="connsiteX86" fmla="*/ 4810247 w 6096000"/>
              <a:gd name="connsiteY86" fmla="*/ 1605842 h 6129338"/>
              <a:gd name="connsiteX87" fmla="*/ 5453251 w 6096000"/>
              <a:gd name="connsiteY87" fmla="*/ 1605842 h 6129338"/>
              <a:gd name="connsiteX88" fmla="*/ 5372870 w 6096000"/>
              <a:gd name="connsiteY88" fmla="*/ 1525470 h 6129338"/>
              <a:gd name="connsiteX89" fmla="*/ 6015865 w 6096000"/>
              <a:gd name="connsiteY89" fmla="*/ 1525479 h 6129338"/>
              <a:gd name="connsiteX90" fmla="*/ 5935493 w 6096000"/>
              <a:gd name="connsiteY90" fmla="*/ 1445098 h 6129338"/>
              <a:gd name="connsiteX91" fmla="*/ 6096000 w 6096000"/>
              <a:gd name="connsiteY91" fmla="*/ 1445098 h 6129338"/>
              <a:gd name="connsiteX92" fmla="*/ 6096000 w 6096000"/>
              <a:gd name="connsiteY92" fmla="*/ 1686224 h 6129338"/>
              <a:gd name="connsiteX93" fmla="*/ 5533623 w 6096000"/>
              <a:gd name="connsiteY93" fmla="*/ 1686224 h 6129338"/>
              <a:gd name="connsiteX94" fmla="*/ 5614005 w 6096000"/>
              <a:gd name="connsiteY94" fmla="*/ 1766605 h 6129338"/>
              <a:gd name="connsiteX95" fmla="*/ 4970991 w 6096000"/>
              <a:gd name="connsiteY95" fmla="*/ 1766595 h 6129338"/>
              <a:gd name="connsiteX96" fmla="*/ 5051373 w 6096000"/>
              <a:gd name="connsiteY96" fmla="*/ 1846977 h 6129338"/>
              <a:gd name="connsiteX97" fmla="*/ 4408378 w 6096000"/>
              <a:gd name="connsiteY97" fmla="*/ 1846977 h 6129338"/>
              <a:gd name="connsiteX98" fmla="*/ 4569122 w 6096000"/>
              <a:gd name="connsiteY98" fmla="*/ 2007721 h 6129338"/>
              <a:gd name="connsiteX99" fmla="*/ 5212117 w 6096000"/>
              <a:gd name="connsiteY99" fmla="*/ 2007711 h 6129338"/>
              <a:gd name="connsiteX100" fmla="*/ 5131745 w 6096000"/>
              <a:gd name="connsiteY100" fmla="*/ 1927349 h 6129338"/>
              <a:gd name="connsiteX101" fmla="*/ 5774749 w 6096000"/>
              <a:gd name="connsiteY101" fmla="*/ 1927349 h 6129338"/>
              <a:gd name="connsiteX102" fmla="*/ 5694367 w 6096000"/>
              <a:gd name="connsiteY102" fmla="*/ 1846967 h 6129338"/>
              <a:gd name="connsiteX103" fmla="*/ 6096000 w 6096000"/>
              <a:gd name="connsiteY103" fmla="*/ 1846973 h 6129338"/>
              <a:gd name="connsiteX104" fmla="*/ 6096000 w 6096000"/>
              <a:gd name="connsiteY104" fmla="*/ 2007724 h 6129338"/>
              <a:gd name="connsiteX105" fmla="*/ 5855121 w 6096000"/>
              <a:gd name="connsiteY105" fmla="*/ 2007720 h 6129338"/>
              <a:gd name="connsiteX106" fmla="*/ 5935502 w 6096000"/>
              <a:gd name="connsiteY106" fmla="*/ 2088092 h 6129338"/>
              <a:gd name="connsiteX107" fmla="*/ 5292498 w 6096000"/>
              <a:gd name="connsiteY107" fmla="*/ 2088102 h 6129338"/>
              <a:gd name="connsiteX108" fmla="*/ 5372870 w 6096000"/>
              <a:gd name="connsiteY108" fmla="*/ 2168474 h 6129338"/>
              <a:gd name="connsiteX109" fmla="*/ 4729866 w 6096000"/>
              <a:gd name="connsiteY109" fmla="*/ 2168474 h 6129338"/>
              <a:gd name="connsiteX110" fmla="*/ 4890610 w 6096000"/>
              <a:gd name="connsiteY110" fmla="*/ 2329218 h 6129338"/>
              <a:gd name="connsiteX111" fmla="*/ 5533624 w 6096000"/>
              <a:gd name="connsiteY111" fmla="*/ 2329218 h 6129338"/>
              <a:gd name="connsiteX112" fmla="*/ 5453242 w 6096000"/>
              <a:gd name="connsiteY112" fmla="*/ 2248846 h 6129338"/>
              <a:gd name="connsiteX113" fmla="*/ 6096000 w 6096000"/>
              <a:gd name="connsiteY113" fmla="*/ 2248846 h 6129338"/>
              <a:gd name="connsiteX114" fmla="*/ 6096000 w 6096000"/>
              <a:gd name="connsiteY114" fmla="*/ 2409590 h 6129338"/>
              <a:gd name="connsiteX115" fmla="*/ 5613996 w 6096000"/>
              <a:gd name="connsiteY115" fmla="*/ 2409590 h 6129338"/>
              <a:gd name="connsiteX116" fmla="*/ 5694368 w 6096000"/>
              <a:gd name="connsiteY116" fmla="*/ 2489971 h 6129338"/>
              <a:gd name="connsiteX117" fmla="*/ 5051373 w 6096000"/>
              <a:gd name="connsiteY117" fmla="*/ 2489971 h 6129338"/>
              <a:gd name="connsiteX118" fmla="*/ 5212126 w 6096000"/>
              <a:gd name="connsiteY118" fmla="*/ 2650715 h 6129338"/>
              <a:gd name="connsiteX119" fmla="*/ 5855121 w 6096000"/>
              <a:gd name="connsiteY119" fmla="*/ 2650715 h 6129338"/>
              <a:gd name="connsiteX120" fmla="*/ 5774749 w 6096000"/>
              <a:gd name="connsiteY120" fmla="*/ 2570353 h 6129338"/>
              <a:gd name="connsiteX121" fmla="*/ 6096000 w 6096000"/>
              <a:gd name="connsiteY121" fmla="*/ 2570353 h 6129338"/>
              <a:gd name="connsiteX122" fmla="*/ 6096000 w 6096000"/>
              <a:gd name="connsiteY122" fmla="*/ 2731097 h 6129338"/>
              <a:gd name="connsiteX123" fmla="*/ 5935493 w 6096000"/>
              <a:gd name="connsiteY123" fmla="*/ 2731097 h 6129338"/>
              <a:gd name="connsiteX124" fmla="*/ 6015865 w 6096000"/>
              <a:gd name="connsiteY124" fmla="*/ 2811479 h 6129338"/>
              <a:gd name="connsiteX125" fmla="*/ 5372870 w 6096000"/>
              <a:gd name="connsiteY125" fmla="*/ 2811469 h 6129338"/>
              <a:gd name="connsiteX126" fmla="*/ 5533623 w 6096000"/>
              <a:gd name="connsiteY126" fmla="*/ 2972223 h 6129338"/>
              <a:gd name="connsiteX127" fmla="*/ 6096000 w 6096000"/>
              <a:gd name="connsiteY127" fmla="*/ 2972223 h 6129338"/>
              <a:gd name="connsiteX128" fmla="*/ 6096000 w 6096000"/>
              <a:gd name="connsiteY128" fmla="*/ 3132966 h 6129338"/>
              <a:gd name="connsiteX129" fmla="*/ 5694377 w 6096000"/>
              <a:gd name="connsiteY129" fmla="*/ 3132966 h 6129338"/>
              <a:gd name="connsiteX130" fmla="*/ 5855130 w 6096000"/>
              <a:gd name="connsiteY130" fmla="*/ 3293719 h 6129338"/>
              <a:gd name="connsiteX131" fmla="*/ 6096000 w 6096000"/>
              <a:gd name="connsiteY131" fmla="*/ 3293724 h 6129338"/>
              <a:gd name="connsiteX132" fmla="*/ 6096000 w 6096000"/>
              <a:gd name="connsiteY132" fmla="*/ 3454463 h 6129338"/>
              <a:gd name="connsiteX133" fmla="*/ 6015865 w 6096000"/>
              <a:gd name="connsiteY133" fmla="*/ 3454463 h 6129338"/>
              <a:gd name="connsiteX134" fmla="*/ 6096000 w 6096000"/>
              <a:gd name="connsiteY134" fmla="*/ 3534599 h 6129338"/>
              <a:gd name="connsiteX135" fmla="*/ 6096000 w 6096000"/>
              <a:gd name="connsiteY135" fmla="*/ 6129338 h 6129338"/>
              <a:gd name="connsiteX136" fmla="*/ 0 w 6096000"/>
              <a:gd name="connsiteY136" fmla="*/ 6129338 h 612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6096000" h="6129338">
                <a:moveTo>
                  <a:pt x="6015865" y="2168474"/>
                </a:moveTo>
                <a:lnTo>
                  <a:pt x="6096000" y="2168474"/>
                </a:lnTo>
                <a:lnTo>
                  <a:pt x="6096000" y="2248600"/>
                </a:lnTo>
                <a:close/>
                <a:moveTo>
                  <a:pt x="0" y="0"/>
                </a:moveTo>
                <a:lnTo>
                  <a:pt x="4490404" y="0"/>
                </a:lnTo>
                <a:lnTo>
                  <a:pt x="4569122" y="78728"/>
                </a:lnTo>
                <a:lnTo>
                  <a:pt x="4408368" y="78728"/>
                </a:lnTo>
                <a:lnTo>
                  <a:pt x="4247615" y="239462"/>
                </a:lnTo>
                <a:lnTo>
                  <a:pt x="4729866" y="239472"/>
                </a:lnTo>
                <a:lnTo>
                  <a:pt x="4649494" y="159100"/>
                </a:lnTo>
                <a:lnTo>
                  <a:pt x="5292498" y="159100"/>
                </a:lnTo>
                <a:lnTo>
                  <a:pt x="5212116" y="78728"/>
                </a:lnTo>
                <a:lnTo>
                  <a:pt x="5855121" y="78728"/>
                </a:lnTo>
                <a:lnTo>
                  <a:pt x="5776403" y="0"/>
                </a:lnTo>
                <a:lnTo>
                  <a:pt x="6096000" y="0"/>
                </a:lnTo>
                <a:lnTo>
                  <a:pt x="6096000" y="159093"/>
                </a:lnTo>
                <a:lnTo>
                  <a:pt x="5935493" y="159091"/>
                </a:lnTo>
                <a:lnTo>
                  <a:pt x="6015865" y="239472"/>
                </a:lnTo>
                <a:lnTo>
                  <a:pt x="5372870" y="239482"/>
                </a:lnTo>
                <a:lnTo>
                  <a:pt x="5453242" y="319854"/>
                </a:lnTo>
                <a:lnTo>
                  <a:pt x="4810247" y="319854"/>
                </a:lnTo>
                <a:lnTo>
                  <a:pt x="4890629" y="400226"/>
                </a:lnTo>
                <a:lnTo>
                  <a:pt x="4247615" y="400226"/>
                </a:lnTo>
                <a:lnTo>
                  <a:pt x="4327997" y="480598"/>
                </a:lnTo>
                <a:lnTo>
                  <a:pt x="4006499" y="480598"/>
                </a:lnTo>
                <a:lnTo>
                  <a:pt x="3845746" y="641351"/>
                </a:lnTo>
                <a:lnTo>
                  <a:pt x="3765374" y="721723"/>
                </a:lnTo>
                <a:lnTo>
                  <a:pt x="3926118" y="721723"/>
                </a:lnTo>
                <a:lnTo>
                  <a:pt x="3845746" y="641351"/>
                </a:lnTo>
                <a:lnTo>
                  <a:pt x="4488750" y="641351"/>
                </a:lnTo>
                <a:lnTo>
                  <a:pt x="4408369" y="560970"/>
                </a:lnTo>
                <a:lnTo>
                  <a:pt x="5051373" y="560979"/>
                </a:lnTo>
                <a:lnTo>
                  <a:pt x="4970991" y="480598"/>
                </a:lnTo>
                <a:lnTo>
                  <a:pt x="5613996" y="480598"/>
                </a:lnTo>
                <a:lnTo>
                  <a:pt x="5533624" y="400235"/>
                </a:lnTo>
                <a:lnTo>
                  <a:pt x="6096000" y="400227"/>
                </a:lnTo>
                <a:lnTo>
                  <a:pt x="6096000" y="560969"/>
                </a:lnTo>
                <a:lnTo>
                  <a:pt x="5694368" y="560969"/>
                </a:lnTo>
                <a:lnTo>
                  <a:pt x="5774749" y="641350"/>
                </a:lnTo>
                <a:lnTo>
                  <a:pt x="5131745" y="641350"/>
                </a:lnTo>
                <a:lnTo>
                  <a:pt x="5212127" y="721722"/>
                </a:lnTo>
                <a:lnTo>
                  <a:pt x="4569122" y="721722"/>
                </a:lnTo>
                <a:lnTo>
                  <a:pt x="4649494" y="802094"/>
                </a:lnTo>
                <a:lnTo>
                  <a:pt x="4006500" y="802094"/>
                </a:lnTo>
                <a:lnTo>
                  <a:pt x="4086872" y="882476"/>
                </a:lnTo>
                <a:lnTo>
                  <a:pt x="3604630" y="882476"/>
                </a:lnTo>
                <a:lnTo>
                  <a:pt x="3524249" y="962848"/>
                </a:lnTo>
                <a:lnTo>
                  <a:pt x="3604621" y="1043219"/>
                </a:lnTo>
                <a:lnTo>
                  <a:pt x="4247625" y="1043229"/>
                </a:lnTo>
                <a:lnTo>
                  <a:pt x="4167253" y="962848"/>
                </a:lnTo>
                <a:lnTo>
                  <a:pt x="4810248" y="962848"/>
                </a:lnTo>
                <a:lnTo>
                  <a:pt x="4729876" y="882476"/>
                </a:lnTo>
                <a:lnTo>
                  <a:pt x="5372871" y="882476"/>
                </a:lnTo>
                <a:lnTo>
                  <a:pt x="5292489" y="802094"/>
                </a:lnTo>
                <a:lnTo>
                  <a:pt x="5935493" y="802104"/>
                </a:lnTo>
                <a:lnTo>
                  <a:pt x="5855121" y="721722"/>
                </a:lnTo>
                <a:lnTo>
                  <a:pt x="6096000" y="721719"/>
                </a:lnTo>
                <a:lnTo>
                  <a:pt x="6096000" y="882466"/>
                </a:lnTo>
                <a:lnTo>
                  <a:pt x="6015865" y="882466"/>
                </a:lnTo>
                <a:lnTo>
                  <a:pt x="6096000" y="962601"/>
                </a:lnTo>
                <a:lnTo>
                  <a:pt x="6096000" y="962847"/>
                </a:lnTo>
                <a:lnTo>
                  <a:pt x="5453242" y="962847"/>
                </a:lnTo>
                <a:lnTo>
                  <a:pt x="5533624" y="1043229"/>
                </a:lnTo>
                <a:lnTo>
                  <a:pt x="4890619" y="1043219"/>
                </a:lnTo>
                <a:lnTo>
                  <a:pt x="4971001" y="1123601"/>
                </a:lnTo>
                <a:lnTo>
                  <a:pt x="4327987" y="1123591"/>
                </a:lnTo>
                <a:lnTo>
                  <a:pt x="4408369" y="1203982"/>
                </a:lnTo>
                <a:lnTo>
                  <a:pt x="3765374" y="1203973"/>
                </a:lnTo>
                <a:lnTo>
                  <a:pt x="3926118" y="1364717"/>
                </a:lnTo>
                <a:lnTo>
                  <a:pt x="4569122" y="1364717"/>
                </a:lnTo>
                <a:lnTo>
                  <a:pt x="4488741" y="1284345"/>
                </a:lnTo>
                <a:lnTo>
                  <a:pt x="5131745" y="1284345"/>
                </a:lnTo>
                <a:lnTo>
                  <a:pt x="5051373" y="1203973"/>
                </a:lnTo>
                <a:lnTo>
                  <a:pt x="5694368" y="1203973"/>
                </a:lnTo>
                <a:lnTo>
                  <a:pt x="5613996" y="1123601"/>
                </a:lnTo>
                <a:lnTo>
                  <a:pt x="6096000" y="1123601"/>
                </a:lnTo>
                <a:lnTo>
                  <a:pt x="6096000" y="1284349"/>
                </a:lnTo>
                <a:lnTo>
                  <a:pt x="5774749" y="1284344"/>
                </a:lnTo>
                <a:lnTo>
                  <a:pt x="5855121" y="1364716"/>
                </a:lnTo>
                <a:lnTo>
                  <a:pt x="5212126" y="1364716"/>
                </a:lnTo>
                <a:lnTo>
                  <a:pt x="5292498" y="1445098"/>
                </a:lnTo>
                <a:lnTo>
                  <a:pt x="4649494" y="1445098"/>
                </a:lnTo>
                <a:lnTo>
                  <a:pt x="4729866" y="1525479"/>
                </a:lnTo>
                <a:lnTo>
                  <a:pt x="4086871" y="1525479"/>
                </a:lnTo>
                <a:lnTo>
                  <a:pt x="4247615" y="1686214"/>
                </a:lnTo>
                <a:lnTo>
                  <a:pt x="4890619" y="1686223"/>
                </a:lnTo>
                <a:lnTo>
                  <a:pt x="4810247" y="1605842"/>
                </a:lnTo>
                <a:lnTo>
                  <a:pt x="5453251" y="1605842"/>
                </a:lnTo>
                <a:lnTo>
                  <a:pt x="5372870" y="1525470"/>
                </a:lnTo>
                <a:lnTo>
                  <a:pt x="6015865" y="1525479"/>
                </a:lnTo>
                <a:lnTo>
                  <a:pt x="5935493" y="1445098"/>
                </a:lnTo>
                <a:lnTo>
                  <a:pt x="6096000" y="1445098"/>
                </a:lnTo>
                <a:lnTo>
                  <a:pt x="6096000" y="1686224"/>
                </a:lnTo>
                <a:lnTo>
                  <a:pt x="5533623" y="1686224"/>
                </a:lnTo>
                <a:lnTo>
                  <a:pt x="5614005" y="1766605"/>
                </a:lnTo>
                <a:lnTo>
                  <a:pt x="4970991" y="1766595"/>
                </a:lnTo>
                <a:lnTo>
                  <a:pt x="5051373" y="1846977"/>
                </a:lnTo>
                <a:lnTo>
                  <a:pt x="4408378" y="1846977"/>
                </a:lnTo>
                <a:lnTo>
                  <a:pt x="4569122" y="2007721"/>
                </a:lnTo>
                <a:lnTo>
                  <a:pt x="5212117" y="2007711"/>
                </a:lnTo>
                <a:lnTo>
                  <a:pt x="5131745" y="1927349"/>
                </a:lnTo>
                <a:lnTo>
                  <a:pt x="5774749" y="1927349"/>
                </a:lnTo>
                <a:lnTo>
                  <a:pt x="5694367" y="1846967"/>
                </a:lnTo>
                <a:lnTo>
                  <a:pt x="6096000" y="1846973"/>
                </a:lnTo>
                <a:lnTo>
                  <a:pt x="6096000" y="2007724"/>
                </a:lnTo>
                <a:lnTo>
                  <a:pt x="5855121" y="2007720"/>
                </a:lnTo>
                <a:lnTo>
                  <a:pt x="5935502" y="2088092"/>
                </a:lnTo>
                <a:lnTo>
                  <a:pt x="5292498" y="2088102"/>
                </a:lnTo>
                <a:lnTo>
                  <a:pt x="5372870" y="2168474"/>
                </a:lnTo>
                <a:lnTo>
                  <a:pt x="4729866" y="2168474"/>
                </a:lnTo>
                <a:lnTo>
                  <a:pt x="4890610" y="2329218"/>
                </a:lnTo>
                <a:lnTo>
                  <a:pt x="5533624" y="2329218"/>
                </a:lnTo>
                <a:lnTo>
                  <a:pt x="5453242" y="2248846"/>
                </a:lnTo>
                <a:lnTo>
                  <a:pt x="6096000" y="2248846"/>
                </a:lnTo>
                <a:lnTo>
                  <a:pt x="6096000" y="2409590"/>
                </a:lnTo>
                <a:lnTo>
                  <a:pt x="5613996" y="2409590"/>
                </a:lnTo>
                <a:lnTo>
                  <a:pt x="5694368" y="2489971"/>
                </a:lnTo>
                <a:lnTo>
                  <a:pt x="5051373" y="2489971"/>
                </a:lnTo>
                <a:lnTo>
                  <a:pt x="5212126" y="2650715"/>
                </a:lnTo>
                <a:lnTo>
                  <a:pt x="5855121" y="2650715"/>
                </a:lnTo>
                <a:lnTo>
                  <a:pt x="5774749" y="2570353"/>
                </a:lnTo>
                <a:lnTo>
                  <a:pt x="6096000" y="2570353"/>
                </a:lnTo>
                <a:lnTo>
                  <a:pt x="6096000" y="2731097"/>
                </a:lnTo>
                <a:lnTo>
                  <a:pt x="5935493" y="2731097"/>
                </a:lnTo>
                <a:lnTo>
                  <a:pt x="6015865" y="2811479"/>
                </a:lnTo>
                <a:lnTo>
                  <a:pt x="5372870" y="2811469"/>
                </a:lnTo>
                <a:lnTo>
                  <a:pt x="5533623" y="2972223"/>
                </a:lnTo>
                <a:lnTo>
                  <a:pt x="6096000" y="2972223"/>
                </a:lnTo>
                <a:lnTo>
                  <a:pt x="6096000" y="3132966"/>
                </a:lnTo>
                <a:lnTo>
                  <a:pt x="5694377" y="3132966"/>
                </a:lnTo>
                <a:lnTo>
                  <a:pt x="5855130" y="3293719"/>
                </a:lnTo>
                <a:lnTo>
                  <a:pt x="6096000" y="3293724"/>
                </a:lnTo>
                <a:lnTo>
                  <a:pt x="6096000" y="3454463"/>
                </a:lnTo>
                <a:lnTo>
                  <a:pt x="6015865" y="3454463"/>
                </a:lnTo>
                <a:lnTo>
                  <a:pt x="6096000" y="3534599"/>
                </a:lnTo>
                <a:lnTo>
                  <a:pt x="6096000" y="6129338"/>
                </a:lnTo>
                <a:lnTo>
                  <a:pt x="0" y="612933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r>
              <a:rPr lang="en-FI"/>
              <a:t>Kuva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CA56B33-8627-FD0D-442C-CBD9E727ED30}"/>
              </a:ext>
            </a:extLst>
          </p:cNvPr>
          <p:cNvCxnSpPr>
            <a:cxnSpLocks/>
          </p:cNvCxnSpPr>
          <p:nvPr userDrawn="1"/>
        </p:nvCxnSpPr>
        <p:spPr>
          <a:xfrm>
            <a:off x="1228725" y="6524625"/>
            <a:ext cx="670083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720F6026-B753-7D22-1412-65AC3D0846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448" y="6342230"/>
            <a:ext cx="768939" cy="365125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E80D34C-DA2E-4819-896C-49C6534A5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799" y="6345783"/>
            <a:ext cx="503237" cy="365125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2F061F-E25C-7040-96A3-54B9BD8CEDF9}" type="slidenum">
              <a:rPr lang="en-FI"/>
              <a:pPr/>
              <a:t>‹#›</a:t>
            </a:fld>
            <a:endParaRPr lang="en-FI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78692F1-DC57-8B6B-6EDA-9ADDCB63D898}"/>
              </a:ext>
            </a:extLst>
          </p:cNvPr>
          <p:cNvCxnSpPr>
            <a:cxnSpLocks/>
          </p:cNvCxnSpPr>
          <p:nvPr userDrawn="1"/>
        </p:nvCxnSpPr>
        <p:spPr>
          <a:xfrm>
            <a:off x="9017000" y="6524625"/>
            <a:ext cx="257016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991564B6-1EAB-A059-3564-9F12E4E04F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40688" y="6469845"/>
            <a:ext cx="900792" cy="9685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8D6B213-FBE4-8BED-CD7B-A4E7A6C6A7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376363"/>
            <a:ext cx="4541836" cy="1325563"/>
          </a:xfrm>
        </p:spPr>
        <p:txBody>
          <a:bodyPr anchor="t" anchorCtr="0">
            <a:noAutofit/>
          </a:bodyPr>
          <a:lstStyle>
            <a:lvl1pPr>
              <a:lnSpc>
                <a:spcPts val="4500"/>
              </a:lnSpc>
              <a:defRPr sz="4400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Otsikko tähän </a:t>
            </a:r>
            <a:br>
              <a:rPr lang="en-GB"/>
            </a:br>
            <a:r>
              <a:rPr lang="en-GB"/>
              <a:t>ja tähän</a:t>
            </a:r>
            <a:endParaRPr lang="en-FI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768E742D-EE4C-08D0-C58F-E6DD9107D8D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6138" y="2960688"/>
            <a:ext cx="4535487" cy="2836862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Lisää tekstiä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1727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otsikko ja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1DCED89D-9363-29B8-D4A5-680C94F3064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1DCE81F-A2BD-19C6-12F4-7D626ECFC49F}"/>
              </a:ext>
            </a:extLst>
          </p:cNvPr>
          <p:cNvSpPr/>
          <p:nvPr userDrawn="1"/>
        </p:nvSpPr>
        <p:spPr>
          <a:xfrm>
            <a:off x="0" y="0"/>
            <a:ext cx="12191999" cy="61293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71129F5F-B4D1-910F-96DD-5A6C669EE9D0}"/>
              </a:ext>
            </a:extLst>
          </p:cNvPr>
          <p:cNvSpPr/>
          <p:nvPr userDrawn="1"/>
        </p:nvSpPr>
        <p:spPr>
          <a:xfrm>
            <a:off x="10504378" y="1686225"/>
            <a:ext cx="1687622" cy="321497"/>
          </a:xfrm>
          <a:custGeom>
            <a:avLst/>
            <a:gdLst>
              <a:gd name="connsiteX0" fmla="*/ 1125245 w 1687622"/>
              <a:gd name="connsiteY0" fmla="*/ 0 h 321497"/>
              <a:gd name="connsiteX1" fmla="*/ 1687622 w 1687622"/>
              <a:gd name="connsiteY1" fmla="*/ 0 h 321497"/>
              <a:gd name="connsiteX2" fmla="*/ 1687622 w 1687622"/>
              <a:gd name="connsiteY2" fmla="*/ 160749 h 321497"/>
              <a:gd name="connsiteX3" fmla="*/ 1285989 w 1687622"/>
              <a:gd name="connsiteY3" fmla="*/ 160743 h 321497"/>
              <a:gd name="connsiteX4" fmla="*/ 1366371 w 1687622"/>
              <a:gd name="connsiteY4" fmla="*/ 241125 h 321497"/>
              <a:gd name="connsiteX5" fmla="*/ 723367 w 1687622"/>
              <a:gd name="connsiteY5" fmla="*/ 241125 h 321497"/>
              <a:gd name="connsiteX6" fmla="*/ 803739 w 1687622"/>
              <a:gd name="connsiteY6" fmla="*/ 321487 h 321497"/>
              <a:gd name="connsiteX7" fmla="*/ 160744 w 1687622"/>
              <a:gd name="connsiteY7" fmla="*/ 321497 h 321497"/>
              <a:gd name="connsiteX8" fmla="*/ 0 w 1687622"/>
              <a:gd name="connsiteY8" fmla="*/ 160753 h 321497"/>
              <a:gd name="connsiteX9" fmla="*/ 642995 w 1687622"/>
              <a:gd name="connsiteY9" fmla="*/ 160753 h 321497"/>
              <a:gd name="connsiteX10" fmla="*/ 562613 w 1687622"/>
              <a:gd name="connsiteY10" fmla="*/ 80371 h 321497"/>
              <a:gd name="connsiteX11" fmla="*/ 1205627 w 1687622"/>
              <a:gd name="connsiteY11" fmla="*/ 80381 h 321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87622" h="321497">
                <a:moveTo>
                  <a:pt x="1125245" y="0"/>
                </a:moveTo>
                <a:lnTo>
                  <a:pt x="1687622" y="0"/>
                </a:lnTo>
                <a:lnTo>
                  <a:pt x="1687622" y="160749"/>
                </a:lnTo>
                <a:lnTo>
                  <a:pt x="1285989" y="160743"/>
                </a:lnTo>
                <a:lnTo>
                  <a:pt x="1366371" y="241125"/>
                </a:lnTo>
                <a:lnTo>
                  <a:pt x="723367" y="241125"/>
                </a:lnTo>
                <a:lnTo>
                  <a:pt x="803739" y="321487"/>
                </a:lnTo>
                <a:lnTo>
                  <a:pt x="160744" y="321497"/>
                </a:lnTo>
                <a:lnTo>
                  <a:pt x="0" y="160753"/>
                </a:lnTo>
                <a:lnTo>
                  <a:pt x="642995" y="160753"/>
                </a:lnTo>
                <a:lnTo>
                  <a:pt x="562613" y="80371"/>
                </a:lnTo>
                <a:lnTo>
                  <a:pt x="1205627" y="80381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DF9C4D-4750-F671-2ED5-33970BF7A5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7407" y="1390650"/>
            <a:ext cx="5117671" cy="4602956"/>
          </a:xfrm>
        </p:spPr>
        <p:txBody>
          <a:bodyPr anchor="t" anchorCtr="0">
            <a:noAutofit/>
          </a:bodyPr>
          <a:lstStyle>
            <a:lvl1pPr algn="l">
              <a:lnSpc>
                <a:spcPts val="4800"/>
              </a:lnSpc>
              <a:defRPr sz="4800" spc="4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TÄHÄN slidelle </a:t>
            </a:r>
            <a:br>
              <a:rPr lang="en-GB"/>
            </a:br>
            <a:r>
              <a:rPr lang="en-GB"/>
              <a:t>nosto ja kuva. </a:t>
            </a:r>
            <a:br>
              <a:rPr lang="en-GB"/>
            </a:br>
            <a:r>
              <a:rPr lang="en-GB"/>
              <a:t>Mahtuu pitkä teksti, jopa </a:t>
            </a:r>
            <a:br>
              <a:rPr lang="en-GB"/>
            </a:br>
            <a:r>
              <a:rPr lang="en-GB"/>
              <a:t>viidelle tai kuudelle riville.</a:t>
            </a:r>
            <a:endParaRPr lang="en-FI"/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4ABC9569-7A04-6DD1-3289-8F061F37C15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129338"/>
          </a:xfrm>
          <a:custGeom>
            <a:avLst/>
            <a:gdLst>
              <a:gd name="connsiteX0" fmla="*/ 6015865 w 6096000"/>
              <a:gd name="connsiteY0" fmla="*/ 2168474 h 6129338"/>
              <a:gd name="connsiteX1" fmla="*/ 6096000 w 6096000"/>
              <a:gd name="connsiteY1" fmla="*/ 2168474 h 6129338"/>
              <a:gd name="connsiteX2" fmla="*/ 6096000 w 6096000"/>
              <a:gd name="connsiteY2" fmla="*/ 2248600 h 6129338"/>
              <a:gd name="connsiteX3" fmla="*/ 0 w 6096000"/>
              <a:gd name="connsiteY3" fmla="*/ 0 h 6129338"/>
              <a:gd name="connsiteX4" fmla="*/ 4490404 w 6096000"/>
              <a:gd name="connsiteY4" fmla="*/ 0 h 6129338"/>
              <a:gd name="connsiteX5" fmla="*/ 4569122 w 6096000"/>
              <a:gd name="connsiteY5" fmla="*/ 78728 h 6129338"/>
              <a:gd name="connsiteX6" fmla="*/ 4408368 w 6096000"/>
              <a:gd name="connsiteY6" fmla="*/ 78728 h 6129338"/>
              <a:gd name="connsiteX7" fmla="*/ 4247615 w 6096000"/>
              <a:gd name="connsiteY7" fmla="*/ 239462 h 6129338"/>
              <a:gd name="connsiteX8" fmla="*/ 4729866 w 6096000"/>
              <a:gd name="connsiteY8" fmla="*/ 239472 h 6129338"/>
              <a:gd name="connsiteX9" fmla="*/ 4649494 w 6096000"/>
              <a:gd name="connsiteY9" fmla="*/ 159100 h 6129338"/>
              <a:gd name="connsiteX10" fmla="*/ 5292498 w 6096000"/>
              <a:gd name="connsiteY10" fmla="*/ 159100 h 6129338"/>
              <a:gd name="connsiteX11" fmla="*/ 5212116 w 6096000"/>
              <a:gd name="connsiteY11" fmla="*/ 78728 h 6129338"/>
              <a:gd name="connsiteX12" fmla="*/ 5855121 w 6096000"/>
              <a:gd name="connsiteY12" fmla="*/ 78728 h 6129338"/>
              <a:gd name="connsiteX13" fmla="*/ 5776403 w 6096000"/>
              <a:gd name="connsiteY13" fmla="*/ 0 h 6129338"/>
              <a:gd name="connsiteX14" fmla="*/ 6096000 w 6096000"/>
              <a:gd name="connsiteY14" fmla="*/ 0 h 6129338"/>
              <a:gd name="connsiteX15" fmla="*/ 6096000 w 6096000"/>
              <a:gd name="connsiteY15" fmla="*/ 159093 h 6129338"/>
              <a:gd name="connsiteX16" fmla="*/ 5935493 w 6096000"/>
              <a:gd name="connsiteY16" fmla="*/ 159091 h 6129338"/>
              <a:gd name="connsiteX17" fmla="*/ 6015865 w 6096000"/>
              <a:gd name="connsiteY17" fmla="*/ 239472 h 6129338"/>
              <a:gd name="connsiteX18" fmla="*/ 5372870 w 6096000"/>
              <a:gd name="connsiteY18" fmla="*/ 239482 h 6129338"/>
              <a:gd name="connsiteX19" fmla="*/ 5453242 w 6096000"/>
              <a:gd name="connsiteY19" fmla="*/ 319854 h 6129338"/>
              <a:gd name="connsiteX20" fmla="*/ 4810247 w 6096000"/>
              <a:gd name="connsiteY20" fmla="*/ 319854 h 6129338"/>
              <a:gd name="connsiteX21" fmla="*/ 4890629 w 6096000"/>
              <a:gd name="connsiteY21" fmla="*/ 400226 h 6129338"/>
              <a:gd name="connsiteX22" fmla="*/ 4247615 w 6096000"/>
              <a:gd name="connsiteY22" fmla="*/ 400226 h 6129338"/>
              <a:gd name="connsiteX23" fmla="*/ 4327997 w 6096000"/>
              <a:gd name="connsiteY23" fmla="*/ 480598 h 6129338"/>
              <a:gd name="connsiteX24" fmla="*/ 4006499 w 6096000"/>
              <a:gd name="connsiteY24" fmla="*/ 480598 h 6129338"/>
              <a:gd name="connsiteX25" fmla="*/ 3845746 w 6096000"/>
              <a:gd name="connsiteY25" fmla="*/ 641351 h 6129338"/>
              <a:gd name="connsiteX26" fmla="*/ 3765374 w 6096000"/>
              <a:gd name="connsiteY26" fmla="*/ 721723 h 6129338"/>
              <a:gd name="connsiteX27" fmla="*/ 3926118 w 6096000"/>
              <a:gd name="connsiteY27" fmla="*/ 721723 h 6129338"/>
              <a:gd name="connsiteX28" fmla="*/ 3845746 w 6096000"/>
              <a:gd name="connsiteY28" fmla="*/ 641351 h 6129338"/>
              <a:gd name="connsiteX29" fmla="*/ 4488750 w 6096000"/>
              <a:gd name="connsiteY29" fmla="*/ 641351 h 6129338"/>
              <a:gd name="connsiteX30" fmla="*/ 4408369 w 6096000"/>
              <a:gd name="connsiteY30" fmla="*/ 560970 h 6129338"/>
              <a:gd name="connsiteX31" fmla="*/ 5051373 w 6096000"/>
              <a:gd name="connsiteY31" fmla="*/ 560979 h 6129338"/>
              <a:gd name="connsiteX32" fmla="*/ 4970991 w 6096000"/>
              <a:gd name="connsiteY32" fmla="*/ 480598 h 6129338"/>
              <a:gd name="connsiteX33" fmla="*/ 5613996 w 6096000"/>
              <a:gd name="connsiteY33" fmla="*/ 480598 h 6129338"/>
              <a:gd name="connsiteX34" fmla="*/ 5533624 w 6096000"/>
              <a:gd name="connsiteY34" fmla="*/ 400235 h 6129338"/>
              <a:gd name="connsiteX35" fmla="*/ 6096000 w 6096000"/>
              <a:gd name="connsiteY35" fmla="*/ 400227 h 6129338"/>
              <a:gd name="connsiteX36" fmla="*/ 6096000 w 6096000"/>
              <a:gd name="connsiteY36" fmla="*/ 560969 h 6129338"/>
              <a:gd name="connsiteX37" fmla="*/ 5694368 w 6096000"/>
              <a:gd name="connsiteY37" fmla="*/ 560969 h 6129338"/>
              <a:gd name="connsiteX38" fmla="*/ 5774749 w 6096000"/>
              <a:gd name="connsiteY38" fmla="*/ 641350 h 6129338"/>
              <a:gd name="connsiteX39" fmla="*/ 5131745 w 6096000"/>
              <a:gd name="connsiteY39" fmla="*/ 641350 h 6129338"/>
              <a:gd name="connsiteX40" fmla="*/ 5212127 w 6096000"/>
              <a:gd name="connsiteY40" fmla="*/ 721722 h 6129338"/>
              <a:gd name="connsiteX41" fmla="*/ 4569122 w 6096000"/>
              <a:gd name="connsiteY41" fmla="*/ 721722 h 6129338"/>
              <a:gd name="connsiteX42" fmla="*/ 4649494 w 6096000"/>
              <a:gd name="connsiteY42" fmla="*/ 802094 h 6129338"/>
              <a:gd name="connsiteX43" fmla="*/ 4006500 w 6096000"/>
              <a:gd name="connsiteY43" fmla="*/ 802094 h 6129338"/>
              <a:gd name="connsiteX44" fmla="*/ 4086872 w 6096000"/>
              <a:gd name="connsiteY44" fmla="*/ 882476 h 6129338"/>
              <a:gd name="connsiteX45" fmla="*/ 3604630 w 6096000"/>
              <a:gd name="connsiteY45" fmla="*/ 882476 h 6129338"/>
              <a:gd name="connsiteX46" fmla="*/ 3524249 w 6096000"/>
              <a:gd name="connsiteY46" fmla="*/ 962848 h 6129338"/>
              <a:gd name="connsiteX47" fmla="*/ 3604621 w 6096000"/>
              <a:gd name="connsiteY47" fmla="*/ 1043219 h 6129338"/>
              <a:gd name="connsiteX48" fmla="*/ 4247625 w 6096000"/>
              <a:gd name="connsiteY48" fmla="*/ 1043229 h 6129338"/>
              <a:gd name="connsiteX49" fmla="*/ 4167253 w 6096000"/>
              <a:gd name="connsiteY49" fmla="*/ 962848 h 6129338"/>
              <a:gd name="connsiteX50" fmla="*/ 4810248 w 6096000"/>
              <a:gd name="connsiteY50" fmla="*/ 962848 h 6129338"/>
              <a:gd name="connsiteX51" fmla="*/ 4729876 w 6096000"/>
              <a:gd name="connsiteY51" fmla="*/ 882476 h 6129338"/>
              <a:gd name="connsiteX52" fmla="*/ 5372871 w 6096000"/>
              <a:gd name="connsiteY52" fmla="*/ 882476 h 6129338"/>
              <a:gd name="connsiteX53" fmla="*/ 5292489 w 6096000"/>
              <a:gd name="connsiteY53" fmla="*/ 802094 h 6129338"/>
              <a:gd name="connsiteX54" fmla="*/ 5935493 w 6096000"/>
              <a:gd name="connsiteY54" fmla="*/ 802104 h 6129338"/>
              <a:gd name="connsiteX55" fmla="*/ 5855121 w 6096000"/>
              <a:gd name="connsiteY55" fmla="*/ 721722 h 6129338"/>
              <a:gd name="connsiteX56" fmla="*/ 6096000 w 6096000"/>
              <a:gd name="connsiteY56" fmla="*/ 721719 h 6129338"/>
              <a:gd name="connsiteX57" fmla="*/ 6096000 w 6096000"/>
              <a:gd name="connsiteY57" fmla="*/ 882466 h 6129338"/>
              <a:gd name="connsiteX58" fmla="*/ 6015865 w 6096000"/>
              <a:gd name="connsiteY58" fmla="*/ 882466 h 6129338"/>
              <a:gd name="connsiteX59" fmla="*/ 6096000 w 6096000"/>
              <a:gd name="connsiteY59" fmla="*/ 962601 h 6129338"/>
              <a:gd name="connsiteX60" fmla="*/ 6096000 w 6096000"/>
              <a:gd name="connsiteY60" fmla="*/ 962847 h 6129338"/>
              <a:gd name="connsiteX61" fmla="*/ 5453242 w 6096000"/>
              <a:gd name="connsiteY61" fmla="*/ 962847 h 6129338"/>
              <a:gd name="connsiteX62" fmla="*/ 5533624 w 6096000"/>
              <a:gd name="connsiteY62" fmla="*/ 1043229 h 6129338"/>
              <a:gd name="connsiteX63" fmla="*/ 4890619 w 6096000"/>
              <a:gd name="connsiteY63" fmla="*/ 1043219 h 6129338"/>
              <a:gd name="connsiteX64" fmla="*/ 4971001 w 6096000"/>
              <a:gd name="connsiteY64" fmla="*/ 1123601 h 6129338"/>
              <a:gd name="connsiteX65" fmla="*/ 4327987 w 6096000"/>
              <a:gd name="connsiteY65" fmla="*/ 1123591 h 6129338"/>
              <a:gd name="connsiteX66" fmla="*/ 4408369 w 6096000"/>
              <a:gd name="connsiteY66" fmla="*/ 1203982 h 6129338"/>
              <a:gd name="connsiteX67" fmla="*/ 3765374 w 6096000"/>
              <a:gd name="connsiteY67" fmla="*/ 1203973 h 6129338"/>
              <a:gd name="connsiteX68" fmla="*/ 3926118 w 6096000"/>
              <a:gd name="connsiteY68" fmla="*/ 1364717 h 6129338"/>
              <a:gd name="connsiteX69" fmla="*/ 4569122 w 6096000"/>
              <a:gd name="connsiteY69" fmla="*/ 1364717 h 6129338"/>
              <a:gd name="connsiteX70" fmla="*/ 4488741 w 6096000"/>
              <a:gd name="connsiteY70" fmla="*/ 1284345 h 6129338"/>
              <a:gd name="connsiteX71" fmla="*/ 5131745 w 6096000"/>
              <a:gd name="connsiteY71" fmla="*/ 1284345 h 6129338"/>
              <a:gd name="connsiteX72" fmla="*/ 5051373 w 6096000"/>
              <a:gd name="connsiteY72" fmla="*/ 1203973 h 6129338"/>
              <a:gd name="connsiteX73" fmla="*/ 5694368 w 6096000"/>
              <a:gd name="connsiteY73" fmla="*/ 1203973 h 6129338"/>
              <a:gd name="connsiteX74" fmla="*/ 5613996 w 6096000"/>
              <a:gd name="connsiteY74" fmla="*/ 1123601 h 6129338"/>
              <a:gd name="connsiteX75" fmla="*/ 6096000 w 6096000"/>
              <a:gd name="connsiteY75" fmla="*/ 1123601 h 6129338"/>
              <a:gd name="connsiteX76" fmla="*/ 6096000 w 6096000"/>
              <a:gd name="connsiteY76" fmla="*/ 1284349 h 6129338"/>
              <a:gd name="connsiteX77" fmla="*/ 5774749 w 6096000"/>
              <a:gd name="connsiteY77" fmla="*/ 1284344 h 6129338"/>
              <a:gd name="connsiteX78" fmla="*/ 5855121 w 6096000"/>
              <a:gd name="connsiteY78" fmla="*/ 1364716 h 6129338"/>
              <a:gd name="connsiteX79" fmla="*/ 5212126 w 6096000"/>
              <a:gd name="connsiteY79" fmla="*/ 1364716 h 6129338"/>
              <a:gd name="connsiteX80" fmla="*/ 5292498 w 6096000"/>
              <a:gd name="connsiteY80" fmla="*/ 1445098 h 6129338"/>
              <a:gd name="connsiteX81" fmla="*/ 4649494 w 6096000"/>
              <a:gd name="connsiteY81" fmla="*/ 1445098 h 6129338"/>
              <a:gd name="connsiteX82" fmla="*/ 4729866 w 6096000"/>
              <a:gd name="connsiteY82" fmla="*/ 1525479 h 6129338"/>
              <a:gd name="connsiteX83" fmla="*/ 4086871 w 6096000"/>
              <a:gd name="connsiteY83" fmla="*/ 1525479 h 6129338"/>
              <a:gd name="connsiteX84" fmla="*/ 4247615 w 6096000"/>
              <a:gd name="connsiteY84" fmla="*/ 1686214 h 6129338"/>
              <a:gd name="connsiteX85" fmla="*/ 4890619 w 6096000"/>
              <a:gd name="connsiteY85" fmla="*/ 1686223 h 6129338"/>
              <a:gd name="connsiteX86" fmla="*/ 4810247 w 6096000"/>
              <a:gd name="connsiteY86" fmla="*/ 1605842 h 6129338"/>
              <a:gd name="connsiteX87" fmla="*/ 5453251 w 6096000"/>
              <a:gd name="connsiteY87" fmla="*/ 1605842 h 6129338"/>
              <a:gd name="connsiteX88" fmla="*/ 5372870 w 6096000"/>
              <a:gd name="connsiteY88" fmla="*/ 1525470 h 6129338"/>
              <a:gd name="connsiteX89" fmla="*/ 6015865 w 6096000"/>
              <a:gd name="connsiteY89" fmla="*/ 1525479 h 6129338"/>
              <a:gd name="connsiteX90" fmla="*/ 5935493 w 6096000"/>
              <a:gd name="connsiteY90" fmla="*/ 1445098 h 6129338"/>
              <a:gd name="connsiteX91" fmla="*/ 6096000 w 6096000"/>
              <a:gd name="connsiteY91" fmla="*/ 1445098 h 6129338"/>
              <a:gd name="connsiteX92" fmla="*/ 6096000 w 6096000"/>
              <a:gd name="connsiteY92" fmla="*/ 1686224 h 6129338"/>
              <a:gd name="connsiteX93" fmla="*/ 5533623 w 6096000"/>
              <a:gd name="connsiteY93" fmla="*/ 1686224 h 6129338"/>
              <a:gd name="connsiteX94" fmla="*/ 5614005 w 6096000"/>
              <a:gd name="connsiteY94" fmla="*/ 1766605 h 6129338"/>
              <a:gd name="connsiteX95" fmla="*/ 4970991 w 6096000"/>
              <a:gd name="connsiteY95" fmla="*/ 1766595 h 6129338"/>
              <a:gd name="connsiteX96" fmla="*/ 5051373 w 6096000"/>
              <a:gd name="connsiteY96" fmla="*/ 1846977 h 6129338"/>
              <a:gd name="connsiteX97" fmla="*/ 4408378 w 6096000"/>
              <a:gd name="connsiteY97" fmla="*/ 1846977 h 6129338"/>
              <a:gd name="connsiteX98" fmla="*/ 4569122 w 6096000"/>
              <a:gd name="connsiteY98" fmla="*/ 2007721 h 6129338"/>
              <a:gd name="connsiteX99" fmla="*/ 5212117 w 6096000"/>
              <a:gd name="connsiteY99" fmla="*/ 2007711 h 6129338"/>
              <a:gd name="connsiteX100" fmla="*/ 5131745 w 6096000"/>
              <a:gd name="connsiteY100" fmla="*/ 1927349 h 6129338"/>
              <a:gd name="connsiteX101" fmla="*/ 5774749 w 6096000"/>
              <a:gd name="connsiteY101" fmla="*/ 1927349 h 6129338"/>
              <a:gd name="connsiteX102" fmla="*/ 5694367 w 6096000"/>
              <a:gd name="connsiteY102" fmla="*/ 1846967 h 6129338"/>
              <a:gd name="connsiteX103" fmla="*/ 6096000 w 6096000"/>
              <a:gd name="connsiteY103" fmla="*/ 1846973 h 6129338"/>
              <a:gd name="connsiteX104" fmla="*/ 6096000 w 6096000"/>
              <a:gd name="connsiteY104" fmla="*/ 2007724 h 6129338"/>
              <a:gd name="connsiteX105" fmla="*/ 5855121 w 6096000"/>
              <a:gd name="connsiteY105" fmla="*/ 2007720 h 6129338"/>
              <a:gd name="connsiteX106" fmla="*/ 5935502 w 6096000"/>
              <a:gd name="connsiteY106" fmla="*/ 2088092 h 6129338"/>
              <a:gd name="connsiteX107" fmla="*/ 5292498 w 6096000"/>
              <a:gd name="connsiteY107" fmla="*/ 2088102 h 6129338"/>
              <a:gd name="connsiteX108" fmla="*/ 5372870 w 6096000"/>
              <a:gd name="connsiteY108" fmla="*/ 2168474 h 6129338"/>
              <a:gd name="connsiteX109" fmla="*/ 4729866 w 6096000"/>
              <a:gd name="connsiteY109" fmla="*/ 2168474 h 6129338"/>
              <a:gd name="connsiteX110" fmla="*/ 4890610 w 6096000"/>
              <a:gd name="connsiteY110" fmla="*/ 2329218 h 6129338"/>
              <a:gd name="connsiteX111" fmla="*/ 5533624 w 6096000"/>
              <a:gd name="connsiteY111" fmla="*/ 2329218 h 6129338"/>
              <a:gd name="connsiteX112" fmla="*/ 5453242 w 6096000"/>
              <a:gd name="connsiteY112" fmla="*/ 2248846 h 6129338"/>
              <a:gd name="connsiteX113" fmla="*/ 6096000 w 6096000"/>
              <a:gd name="connsiteY113" fmla="*/ 2248846 h 6129338"/>
              <a:gd name="connsiteX114" fmla="*/ 6096000 w 6096000"/>
              <a:gd name="connsiteY114" fmla="*/ 2409590 h 6129338"/>
              <a:gd name="connsiteX115" fmla="*/ 5613996 w 6096000"/>
              <a:gd name="connsiteY115" fmla="*/ 2409590 h 6129338"/>
              <a:gd name="connsiteX116" fmla="*/ 5694368 w 6096000"/>
              <a:gd name="connsiteY116" fmla="*/ 2489971 h 6129338"/>
              <a:gd name="connsiteX117" fmla="*/ 5051373 w 6096000"/>
              <a:gd name="connsiteY117" fmla="*/ 2489971 h 6129338"/>
              <a:gd name="connsiteX118" fmla="*/ 5212126 w 6096000"/>
              <a:gd name="connsiteY118" fmla="*/ 2650715 h 6129338"/>
              <a:gd name="connsiteX119" fmla="*/ 5855121 w 6096000"/>
              <a:gd name="connsiteY119" fmla="*/ 2650715 h 6129338"/>
              <a:gd name="connsiteX120" fmla="*/ 5774749 w 6096000"/>
              <a:gd name="connsiteY120" fmla="*/ 2570353 h 6129338"/>
              <a:gd name="connsiteX121" fmla="*/ 6096000 w 6096000"/>
              <a:gd name="connsiteY121" fmla="*/ 2570353 h 6129338"/>
              <a:gd name="connsiteX122" fmla="*/ 6096000 w 6096000"/>
              <a:gd name="connsiteY122" fmla="*/ 2731097 h 6129338"/>
              <a:gd name="connsiteX123" fmla="*/ 5935493 w 6096000"/>
              <a:gd name="connsiteY123" fmla="*/ 2731097 h 6129338"/>
              <a:gd name="connsiteX124" fmla="*/ 6015865 w 6096000"/>
              <a:gd name="connsiteY124" fmla="*/ 2811479 h 6129338"/>
              <a:gd name="connsiteX125" fmla="*/ 5372870 w 6096000"/>
              <a:gd name="connsiteY125" fmla="*/ 2811469 h 6129338"/>
              <a:gd name="connsiteX126" fmla="*/ 5533623 w 6096000"/>
              <a:gd name="connsiteY126" fmla="*/ 2972223 h 6129338"/>
              <a:gd name="connsiteX127" fmla="*/ 6096000 w 6096000"/>
              <a:gd name="connsiteY127" fmla="*/ 2972223 h 6129338"/>
              <a:gd name="connsiteX128" fmla="*/ 6096000 w 6096000"/>
              <a:gd name="connsiteY128" fmla="*/ 3132966 h 6129338"/>
              <a:gd name="connsiteX129" fmla="*/ 5694377 w 6096000"/>
              <a:gd name="connsiteY129" fmla="*/ 3132966 h 6129338"/>
              <a:gd name="connsiteX130" fmla="*/ 5855130 w 6096000"/>
              <a:gd name="connsiteY130" fmla="*/ 3293719 h 6129338"/>
              <a:gd name="connsiteX131" fmla="*/ 6096000 w 6096000"/>
              <a:gd name="connsiteY131" fmla="*/ 3293724 h 6129338"/>
              <a:gd name="connsiteX132" fmla="*/ 6096000 w 6096000"/>
              <a:gd name="connsiteY132" fmla="*/ 3454463 h 6129338"/>
              <a:gd name="connsiteX133" fmla="*/ 6015865 w 6096000"/>
              <a:gd name="connsiteY133" fmla="*/ 3454463 h 6129338"/>
              <a:gd name="connsiteX134" fmla="*/ 6096000 w 6096000"/>
              <a:gd name="connsiteY134" fmla="*/ 3534599 h 6129338"/>
              <a:gd name="connsiteX135" fmla="*/ 6096000 w 6096000"/>
              <a:gd name="connsiteY135" fmla="*/ 6129338 h 6129338"/>
              <a:gd name="connsiteX136" fmla="*/ 0 w 6096000"/>
              <a:gd name="connsiteY136" fmla="*/ 6129338 h 612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6096000" h="6129338">
                <a:moveTo>
                  <a:pt x="6015865" y="2168474"/>
                </a:moveTo>
                <a:lnTo>
                  <a:pt x="6096000" y="2168474"/>
                </a:lnTo>
                <a:lnTo>
                  <a:pt x="6096000" y="2248600"/>
                </a:lnTo>
                <a:close/>
                <a:moveTo>
                  <a:pt x="0" y="0"/>
                </a:moveTo>
                <a:lnTo>
                  <a:pt x="4490404" y="0"/>
                </a:lnTo>
                <a:lnTo>
                  <a:pt x="4569122" y="78728"/>
                </a:lnTo>
                <a:lnTo>
                  <a:pt x="4408368" y="78728"/>
                </a:lnTo>
                <a:lnTo>
                  <a:pt x="4247615" y="239462"/>
                </a:lnTo>
                <a:lnTo>
                  <a:pt x="4729866" y="239472"/>
                </a:lnTo>
                <a:lnTo>
                  <a:pt x="4649494" y="159100"/>
                </a:lnTo>
                <a:lnTo>
                  <a:pt x="5292498" y="159100"/>
                </a:lnTo>
                <a:lnTo>
                  <a:pt x="5212116" y="78728"/>
                </a:lnTo>
                <a:lnTo>
                  <a:pt x="5855121" y="78728"/>
                </a:lnTo>
                <a:lnTo>
                  <a:pt x="5776403" y="0"/>
                </a:lnTo>
                <a:lnTo>
                  <a:pt x="6096000" y="0"/>
                </a:lnTo>
                <a:lnTo>
                  <a:pt x="6096000" y="159093"/>
                </a:lnTo>
                <a:lnTo>
                  <a:pt x="5935493" y="159091"/>
                </a:lnTo>
                <a:lnTo>
                  <a:pt x="6015865" y="239472"/>
                </a:lnTo>
                <a:lnTo>
                  <a:pt x="5372870" y="239482"/>
                </a:lnTo>
                <a:lnTo>
                  <a:pt x="5453242" y="319854"/>
                </a:lnTo>
                <a:lnTo>
                  <a:pt x="4810247" y="319854"/>
                </a:lnTo>
                <a:lnTo>
                  <a:pt x="4890629" y="400226"/>
                </a:lnTo>
                <a:lnTo>
                  <a:pt x="4247615" y="400226"/>
                </a:lnTo>
                <a:lnTo>
                  <a:pt x="4327997" y="480598"/>
                </a:lnTo>
                <a:lnTo>
                  <a:pt x="4006499" y="480598"/>
                </a:lnTo>
                <a:lnTo>
                  <a:pt x="3845746" y="641351"/>
                </a:lnTo>
                <a:lnTo>
                  <a:pt x="3765374" y="721723"/>
                </a:lnTo>
                <a:lnTo>
                  <a:pt x="3926118" y="721723"/>
                </a:lnTo>
                <a:lnTo>
                  <a:pt x="3845746" y="641351"/>
                </a:lnTo>
                <a:lnTo>
                  <a:pt x="4488750" y="641351"/>
                </a:lnTo>
                <a:lnTo>
                  <a:pt x="4408369" y="560970"/>
                </a:lnTo>
                <a:lnTo>
                  <a:pt x="5051373" y="560979"/>
                </a:lnTo>
                <a:lnTo>
                  <a:pt x="4970991" y="480598"/>
                </a:lnTo>
                <a:lnTo>
                  <a:pt x="5613996" y="480598"/>
                </a:lnTo>
                <a:lnTo>
                  <a:pt x="5533624" y="400235"/>
                </a:lnTo>
                <a:lnTo>
                  <a:pt x="6096000" y="400227"/>
                </a:lnTo>
                <a:lnTo>
                  <a:pt x="6096000" y="560969"/>
                </a:lnTo>
                <a:lnTo>
                  <a:pt x="5694368" y="560969"/>
                </a:lnTo>
                <a:lnTo>
                  <a:pt x="5774749" y="641350"/>
                </a:lnTo>
                <a:lnTo>
                  <a:pt x="5131745" y="641350"/>
                </a:lnTo>
                <a:lnTo>
                  <a:pt x="5212127" y="721722"/>
                </a:lnTo>
                <a:lnTo>
                  <a:pt x="4569122" y="721722"/>
                </a:lnTo>
                <a:lnTo>
                  <a:pt x="4649494" y="802094"/>
                </a:lnTo>
                <a:lnTo>
                  <a:pt x="4006500" y="802094"/>
                </a:lnTo>
                <a:lnTo>
                  <a:pt x="4086872" y="882476"/>
                </a:lnTo>
                <a:lnTo>
                  <a:pt x="3604630" y="882476"/>
                </a:lnTo>
                <a:lnTo>
                  <a:pt x="3524249" y="962848"/>
                </a:lnTo>
                <a:lnTo>
                  <a:pt x="3604621" y="1043219"/>
                </a:lnTo>
                <a:lnTo>
                  <a:pt x="4247625" y="1043229"/>
                </a:lnTo>
                <a:lnTo>
                  <a:pt x="4167253" y="962848"/>
                </a:lnTo>
                <a:lnTo>
                  <a:pt x="4810248" y="962848"/>
                </a:lnTo>
                <a:lnTo>
                  <a:pt x="4729876" y="882476"/>
                </a:lnTo>
                <a:lnTo>
                  <a:pt x="5372871" y="882476"/>
                </a:lnTo>
                <a:lnTo>
                  <a:pt x="5292489" y="802094"/>
                </a:lnTo>
                <a:lnTo>
                  <a:pt x="5935493" y="802104"/>
                </a:lnTo>
                <a:lnTo>
                  <a:pt x="5855121" y="721722"/>
                </a:lnTo>
                <a:lnTo>
                  <a:pt x="6096000" y="721719"/>
                </a:lnTo>
                <a:lnTo>
                  <a:pt x="6096000" y="882466"/>
                </a:lnTo>
                <a:lnTo>
                  <a:pt x="6015865" y="882466"/>
                </a:lnTo>
                <a:lnTo>
                  <a:pt x="6096000" y="962601"/>
                </a:lnTo>
                <a:lnTo>
                  <a:pt x="6096000" y="962847"/>
                </a:lnTo>
                <a:lnTo>
                  <a:pt x="5453242" y="962847"/>
                </a:lnTo>
                <a:lnTo>
                  <a:pt x="5533624" y="1043229"/>
                </a:lnTo>
                <a:lnTo>
                  <a:pt x="4890619" y="1043219"/>
                </a:lnTo>
                <a:lnTo>
                  <a:pt x="4971001" y="1123601"/>
                </a:lnTo>
                <a:lnTo>
                  <a:pt x="4327987" y="1123591"/>
                </a:lnTo>
                <a:lnTo>
                  <a:pt x="4408369" y="1203982"/>
                </a:lnTo>
                <a:lnTo>
                  <a:pt x="3765374" y="1203973"/>
                </a:lnTo>
                <a:lnTo>
                  <a:pt x="3926118" y="1364717"/>
                </a:lnTo>
                <a:lnTo>
                  <a:pt x="4569122" y="1364717"/>
                </a:lnTo>
                <a:lnTo>
                  <a:pt x="4488741" y="1284345"/>
                </a:lnTo>
                <a:lnTo>
                  <a:pt x="5131745" y="1284345"/>
                </a:lnTo>
                <a:lnTo>
                  <a:pt x="5051373" y="1203973"/>
                </a:lnTo>
                <a:lnTo>
                  <a:pt x="5694368" y="1203973"/>
                </a:lnTo>
                <a:lnTo>
                  <a:pt x="5613996" y="1123601"/>
                </a:lnTo>
                <a:lnTo>
                  <a:pt x="6096000" y="1123601"/>
                </a:lnTo>
                <a:lnTo>
                  <a:pt x="6096000" y="1284349"/>
                </a:lnTo>
                <a:lnTo>
                  <a:pt x="5774749" y="1284344"/>
                </a:lnTo>
                <a:lnTo>
                  <a:pt x="5855121" y="1364716"/>
                </a:lnTo>
                <a:lnTo>
                  <a:pt x="5212126" y="1364716"/>
                </a:lnTo>
                <a:lnTo>
                  <a:pt x="5292498" y="1445098"/>
                </a:lnTo>
                <a:lnTo>
                  <a:pt x="4649494" y="1445098"/>
                </a:lnTo>
                <a:lnTo>
                  <a:pt x="4729866" y="1525479"/>
                </a:lnTo>
                <a:lnTo>
                  <a:pt x="4086871" y="1525479"/>
                </a:lnTo>
                <a:lnTo>
                  <a:pt x="4247615" y="1686214"/>
                </a:lnTo>
                <a:lnTo>
                  <a:pt x="4890619" y="1686223"/>
                </a:lnTo>
                <a:lnTo>
                  <a:pt x="4810247" y="1605842"/>
                </a:lnTo>
                <a:lnTo>
                  <a:pt x="5453251" y="1605842"/>
                </a:lnTo>
                <a:lnTo>
                  <a:pt x="5372870" y="1525470"/>
                </a:lnTo>
                <a:lnTo>
                  <a:pt x="6015865" y="1525479"/>
                </a:lnTo>
                <a:lnTo>
                  <a:pt x="5935493" y="1445098"/>
                </a:lnTo>
                <a:lnTo>
                  <a:pt x="6096000" y="1445098"/>
                </a:lnTo>
                <a:lnTo>
                  <a:pt x="6096000" y="1686224"/>
                </a:lnTo>
                <a:lnTo>
                  <a:pt x="5533623" y="1686224"/>
                </a:lnTo>
                <a:lnTo>
                  <a:pt x="5614005" y="1766605"/>
                </a:lnTo>
                <a:lnTo>
                  <a:pt x="4970991" y="1766595"/>
                </a:lnTo>
                <a:lnTo>
                  <a:pt x="5051373" y="1846977"/>
                </a:lnTo>
                <a:lnTo>
                  <a:pt x="4408378" y="1846977"/>
                </a:lnTo>
                <a:lnTo>
                  <a:pt x="4569122" y="2007721"/>
                </a:lnTo>
                <a:lnTo>
                  <a:pt x="5212117" y="2007711"/>
                </a:lnTo>
                <a:lnTo>
                  <a:pt x="5131745" y="1927349"/>
                </a:lnTo>
                <a:lnTo>
                  <a:pt x="5774749" y="1927349"/>
                </a:lnTo>
                <a:lnTo>
                  <a:pt x="5694367" y="1846967"/>
                </a:lnTo>
                <a:lnTo>
                  <a:pt x="6096000" y="1846973"/>
                </a:lnTo>
                <a:lnTo>
                  <a:pt x="6096000" y="2007724"/>
                </a:lnTo>
                <a:lnTo>
                  <a:pt x="5855121" y="2007720"/>
                </a:lnTo>
                <a:lnTo>
                  <a:pt x="5935502" y="2088092"/>
                </a:lnTo>
                <a:lnTo>
                  <a:pt x="5292498" y="2088102"/>
                </a:lnTo>
                <a:lnTo>
                  <a:pt x="5372870" y="2168474"/>
                </a:lnTo>
                <a:lnTo>
                  <a:pt x="4729866" y="2168474"/>
                </a:lnTo>
                <a:lnTo>
                  <a:pt x="4890610" y="2329218"/>
                </a:lnTo>
                <a:lnTo>
                  <a:pt x="5533624" y="2329218"/>
                </a:lnTo>
                <a:lnTo>
                  <a:pt x="5453242" y="2248846"/>
                </a:lnTo>
                <a:lnTo>
                  <a:pt x="6096000" y="2248846"/>
                </a:lnTo>
                <a:lnTo>
                  <a:pt x="6096000" y="2409590"/>
                </a:lnTo>
                <a:lnTo>
                  <a:pt x="5613996" y="2409590"/>
                </a:lnTo>
                <a:lnTo>
                  <a:pt x="5694368" y="2489971"/>
                </a:lnTo>
                <a:lnTo>
                  <a:pt x="5051373" y="2489971"/>
                </a:lnTo>
                <a:lnTo>
                  <a:pt x="5212126" y="2650715"/>
                </a:lnTo>
                <a:lnTo>
                  <a:pt x="5855121" y="2650715"/>
                </a:lnTo>
                <a:lnTo>
                  <a:pt x="5774749" y="2570353"/>
                </a:lnTo>
                <a:lnTo>
                  <a:pt x="6096000" y="2570353"/>
                </a:lnTo>
                <a:lnTo>
                  <a:pt x="6096000" y="2731097"/>
                </a:lnTo>
                <a:lnTo>
                  <a:pt x="5935493" y="2731097"/>
                </a:lnTo>
                <a:lnTo>
                  <a:pt x="6015865" y="2811479"/>
                </a:lnTo>
                <a:lnTo>
                  <a:pt x="5372870" y="2811469"/>
                </a:lnTo>
                <a:lnTo>
                  <a:pt x="5533623" y="2972223"/>
                </a:lnTo>
                <a:lnTo>
                  <a:pt x="6096000" y="2972223"/>
                </a:lnTo>
                <a:lnTo>
                  <a:pt x="6096000" y="3132966"/>
                </a:lnTo>
                <a:lnTo>
                  <a:pt x="5694377" y="3132966"/>
                </a:lnTo>
                <a:lnTo>
                  <a:pt x="5855130" y="3293719"/>
                </a:lnTo>
                <a:lnTo>
                  <a:pt x="6096000" y="3293724"/>
                </a:lnTo>
                <a:lnTo>
                  <a:pt x="6096000" y="3454463"/>
                </a:lnTo>
                <a:lnTo>
                  <a:pt x="6015865" y="3454463"/>
                </a:lnTo>
                <a:lnTo>
                  <a:pt x="6096000" y="3534599"/>
                </a:lnTo>
                <a:lnTo>
                  <a:pt x="6096000" y="6129338"/>
                </a:lnTo>
                <a:lnTo>
                  <a:pt x="0" y="612933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r>
              <a:rPr lang="en-FI"/>
              <a:t>Kuva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CA56B33-8627-FD0D-442C-CBD9E727ED30}"/>
              </a:ext>
            </a:extLst>
          </p:cNvPr>
          <p:cNvCxnSpPr>
            <a:cxnSpLocks/>
          </p:cNvCxnSpPr>
          <p:nvPr userDrawn="1"/>
        </p:nvCxnSpPr>
        <p:spPr>
          <a:xfrm>
            <a:off x="1228725" y="6524625"/>
            <a:ext cx="670083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720F6026-B753-7D22-1412-65AC3D0846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448" y="6342230"/>
            <a:ext cx="768939" cy="365125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E80D34C-DA2E-4819-896C-49C6534A5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799" y="6345783"/>
            <a:ext cx="503237" cy="365125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2F061F-E25C-7040-96A3-54B9BD8CEDF9}" type="slidenum">
              <a:rPr lang="en-FI"/>
              <a:pPr/>
              <a:t>‹#›</a:t>
            </a:fld>
            <a:endParaRPr lang="en-FI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78692F1-DC57-8B6B-6EDA-9ADDCB63D898}"/>
              </a:ext>
            </a:extLst>
          </p:cNvPr>
          <p:cNvCxnSpPr>
            <a:cxnSpLocks/>
          </p:cNvCxnSpPr>
          <p:nvPr userDrawn="1"/>
        </p:nvCxnSpPr>
        <p:spPr>
          <a:xfrm>
            <a:off x="9017000" y="6524625"/>
            <a:ext cx="257016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991564B6-1EAB-A059-3564-9F12E4E04F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40688" y="6469845"/>
            <a:ext cx="900792" cy="9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7598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otsikko ja kuv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1DCED89D-9363-29B8-D4A5-680C94F3064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5" name="Freeform 74">
            <a:extLst>
              <a:ext uri="{FF2B5EF4-FFF2-40B4-BE49-F238E27FC236}">
                <a16:creationId xmlns:a16="http://schemas.microsoft.com/office/drawing/2014/main" id="{1BC9EDF2-C86A-8914-F4E0-0996F841FCD5}"/>
              </a:ext>
            </a:extLst>
          </p:cNvPr>
          <p:cNvSpPr/>
          <p:nvPr userDrawn="1"/>
        </p:nvSpPr>
        <p:spPr>
          <a:xfrm>
            <a:off x="12111865" y="3451199"/>
            <a:ext cx="81401" cy="80382"/>
          </a:xfrm>
          <a:custGeom>
            <a:avLst/>
            <a:gdLst>
              <a:gd name="connsiteX0" fmla="*/ 0 w 81401"/>
              <a:gd name="connsiteY0" fmla="*/ 0 h 80382"/>
              <a:gd name="connsiteX1" fmla="*/ 81401 w 81401"/>
              <a:gd name="connsiteY1" fmla="*/ 0 h 80382"/>
              <a:gd name="connsiteX2" fmla="*/ 81401 w 81401"/>
              <a:gd name="connsiteY2" fmla="*/ 79362 h 80382"/>
              <a:gd name="connsiteX3" fmla="*/ 80381 w 81401"/>
              <a:gd name="connsiteY3" fmla="*/ 80382 h 80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401" h="80382">
                <a:moveTo>
                  <a:pt x="0" y="0"/>
                </a:moveTo>
                <a:lnTo>
                  <a:pt x="81401" y="0"/>
                </a:lnTo>
                <a:lnTo>
                  <a:pt x="81401" y="79362"/>
                </a:lnTo>
                <a:lnTo>
                  <a:pt x="80381" y="80382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73" name="Freeform 72">
            <a:extLst>
              <a:ext uri="{FF2B5EF4-FFF2-40B4-BE49-F238E27FC236}">
                <a16:creationId xmlns:a16="http://schemas.microsoft.com/office/drawing/2014/main" id="{BFF6666D-C4C3-FA5D-A1DD-AB90F564C629}"/>
              </a:ext>
            </a:extLst>
          </p:cNvPr>
          <p:cNvSpPr/>
          <p:nvPr userDrawn="1"/>
        </p:nvSpPr>
        <p:spPr>
          <a:xfrm>
            <a:off x="11790378" y="3129703"/>
            <a:ext cx="402889" cy="160758"/>
          </a:xfrm>
          <a:custGeom>
            <a:avLst/>
            <a:gdLst>
              <a:gd name="connsiteX0" fmla="*/ 0 w 402889"/>
              <a:gd name="connsiteY0" fmla="*/ 0 h 160758"/>
              <a:gd name="connsiteX1" fmla="*/ 402889 w 402889"/>
              <a:gd name="connsiteY1" fmla="*/ 0 h 160758"/>
              <a:gd name="connsiteX2" fmla="*/ 402889 w 402889"/>
              <a:gd name="connsiteY2" fmla="*/ 160758 h 160758"/>
              <a:gd name="connsiteX3" fmla="*/ 160753 w 402889"/>
              <a:gd name="connsiteY3" fmla="*/ 160753 h 160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2889" h="160758">
                <a:moveTo>
                  <a:pt x="0" y="0"/>
                </a:moveTo>
                <a:lnTo>
                  <a:pt x="402889" y="0"/>
                </a:lnTo>
                <a:lnTo>
                  <a:pt x="402889" y="160758"/>
                </a:lnTo>
                <a:lnTo>
                  <a:pt x="160753" y="160753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71" name="Freeform 70">
            <a:extLst>
              <a:ext uri="{FF2B5EF4-FFF2-40B4-BE49-F238E27FC236}">
                <a16:creationId xmlns:a16="http://schemas.microsoft.com/office/drawing/2014/main" id="{204B8846-C92B-22CF-740A-CD5AE764CE82}"/>
              </a:ext>
            </a:extLst>
          </p:cNvPr>
          <p:cNvSpPr/>
          <p:nvPr userDrawn="1"/>
        </p:nvSpPr>
        <p:spPr>
          <a:xfrm>
            <a:off x="11468870" y="2727834"/>
            <a:ext cx="724396" cy="241126"/>
          </a:xfrm>
          <a:custGeom>
            <a:avLst/>
            <a:gdLst>
              <a:gd name="connsiteX0" fmla="*/ 562623 w 724396"/>
              <a:gd name="connsiteY0" fmla="*/ 0 h 241126"/>
              <a:gd name="connsiteX1" fmla="*/ 724396 w 724396"/>
              <a:gd name="connsiteY1" fmla="*/ 0 h 241126"/>
              <a:gd name="connsiteX2" fmla="*/ 724396 w 724396"/>
              <a:gd name="connsiteY2" fmla="*/ 160753 h 241126"/>
              <a:gd name="connsiteX3" fmla="*/ 723376 w 724396"/>
              <a:gd name="connsiteY3" fmla="*/ 160753 h 241126"/>
              <a:gd name="connsiteX4" fmla="*/ 724396 w 724396"/>
              <a:gd name="connsiteY4" fmla="*/ 161773 h 241126"/>
              <a:gd name="connsiteX5" fmla="*/ 724396 w 724396"/>
              <a:gd name="connsiteY5" fmla="*/ 241126 h 241126"/>
              <a:gd name="connsiteX6" fmla="*/ 160753 w 724396"/>
              <a:gd name="connsiteY6" fmla="*/ 241126 h 241126"/>
              <a:gd name="connsiteX7" fmla="*/ 0 w 724396"/>
              <a:gd name="connsiteY7" fmla="*/ 80372 h 241126"/>
              <a:gd name="connsiteX8" fmla="*/ 642995 w 724396"/>
              <a:gd name="connsiteY8" fmla="*/ 80382 h 241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4396" h="241126">
                <a:moveTo>
                  <a:pt x="562623" y="0"/>
                </a:moveTo>
                <a:lnTo>
                  <a:pt x="724396" y="0"/>
                </a:lnTo>
                <a:lnTo>
                  <a:pt x="724396" y="160753"/>
                </a:lnTo>
                <a:lnTo>
                  <a:pt x="723376" y="160753"/>
                </a:lnTo>
                <a:lnTo>
                  <a:pt x="724396" y="161773"/>
                </a:lnTo>
                <a:lnTo>
                  <a:pt x="724396" y="241126"/>
                </a:lnTo>
                <a:lnTo>
                  <a:pt x="160753" y="241126"/>
                </a:lnTo>
                <a:lnTo>
                  <a:pt x="0" y="80372"/>
                </a:lnTo>
                <a:lnTo>
                  <a:pt x="642995" y="80382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69" name="Freeform 68">
            <a:extLst>
              <a:ext uri="{FF2B5EF4-FFF2-40B4-BE49-F238E27FC236}">
                <a16:creationId xmlns:a16="http://schemas.microsoft.com/office/drawing/2014/main" id="{CD7398BB-576C-8B17-94C8-9D4E694E4941}"/>
              </a:ext>
            </a:extLst>
          </p:cNvPr>
          <p:cNvSpPr/>
          <p:nvPr userDrawn="1"/>
        </p:nvSpPr>
        <p:spPr>
          <a:xfrm>
            <a:off x="11147374" y="2406327"/>
            <a:ext cx="1045893" cy="241125"/>
          </a:xfrm>
          <a:custGeom>
            <a:avLst/>
            <a:gdLst>
              <a:gd name="connsiteX0" fmla="*/ 562623 w 1045893"/>
              <a:gd name="connsiteY0" fmla="*/ 0 h 241125"/>
              <a:gd name="connsiteX1" fmla="*/ 1045893 w 1045893"/>
              <a:gd name="connsiteY1" fmla="*/ 0 h 241125"/>
              <a:gd name="connsiteX2" fmla="*/ 1045893 w 1045893"/>
              <a:gd name="connsiteY2" fmla="*/ 160763 h 241125"/>
              <a:gd name="connsiteX3" fmla="*/ 723376 w 1045893"/>
              <a:gd name="connsiteY3" fmla="*/ 160763 h 241125"/>
              <a:gd name="connsiteX4" fmla="*/ 803748 w 1045893"/>
              <a:gd name="connsiteY4" fmla="*/ 241125 h 241125"/>
              <a:gd name="connsiteX5" fmla="*/ 160753 w 1045893"/>
              <a:gd name="connsiteY5" fmla="*/ 241125 h 241125"/>
              <a:gd name="connsiteX6" fmla="*/ 0 w 1045893"/>
              <a:gd name="connsiteY6" fmla="*/ 80381 h 241125"/>
              <a:gd name="connsiteX7" fmla="*/ 642995 w 1045893"/>
              <a:gd name="connsiteY7" fmla="*/ 80381 h 24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45893" h="241125">
                <a:moveTo>
                  <a:pt x="562623" y="0"/>
                </a:moveTo>
                <a:lnTo>
                  <a:pt x="1045893" y="0"/>
                </a:lnTo>
                <a:lnTo>
                  <a:pt x="1045893" y="160763"/>
                </a:lnTo>
                <a:lnTo>
                  <a:pt x="723376" y="160763"/>
                </a:lnTo>
                <a:lnTo>
                  <a:pt x="803748" y="241125"/>
                </a:lnTo>
                <a:lnTo>
                  <a:pt x="160753" y="241125"/>
                </a:lnTo>
                <a:lnTo>
                  <a:pt x="0" y="80381"/>
                </a:lnTo>
                <a:lnTo>
                  <a:pt x="642995" y="80381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67" name="Freeform 66">
            <a:extLst>
              <a:ext uri="{FF2B5EF4-FFF2-40B4-BE49-F238E27FC236}">
                <a16:creationId xmlns:a16="http://schemas.microsoft.com/office/drawing/2014/main" id="{E7BD6349-C05D-2EA4-B585-41E4C8F33686}"/>
              </a:ext>
            </a:extLst>
          </p:cNvPr>
          <p:cNvSpPr/>
          <p:nvPr userDrawn="1"/>
        </p:nvSpPr>
        <p:spPr>
          <a:xfrm>
            <a:off x="10825866" y="2004457"/>
            <a:ext cx="1367400" cy="321498"/>
          </a:xfrm>
          <a:custGeom>
            <a:avLst/>
            <a:gdLst>
              <a:gd name="connsiteX0" fmla="*/ 1125255 w 1367400"/>
              <a:gd name="connsiteY0" fmla="*/ 0 h 321498"/>
              <a:gd name="connsiteX1" fmla="*/ 1367400 w 1367400"/>
              <a:gd name="connsiteY1" fmla="*/ 4 h 321498"/>
              <a:gd name="connsiteX2" fmla="*/ 1367400 w 1367400"/>
              <a:gd name="connsiteY2" fmla="*/ 160754 h 321498"/>
              <a:gd name="connsiteX3" fmla="*/ 1285999 w 1367400"/>
              <a:gd name="connsiteY3" fmla="*/ 160754 h 321498"/>
              <a:gd name="connsiteX4" fmla="*/ 1366380 w 1367400"/>
              <a:gd name="connsiteY4" fmla="*/ 241126 h 321498"/>
              <a:gd name="connsiteX5" fmla="*/ 723376 w 1367400"/>
              <a:gd name="connsiteY5" fmla="*/ 241126 h 321498"/>
              <a:gd name="connsiteX6" fmla="*/ 803758 w 1367400"/>
              <a:gd name="connsiteY6" fmla="*/ 321498 h 321498"/>
              <a:gd name="connsiteX7" fmla="*/ 160744 w 1367400"/>
              <a:gd name="connsiteY7" fmla="*/ 321498 h 321498"/>
              <a:gd name="connsiteX8" fmla="*/ 0 w 1367400"/>
              <a:gd name="connsiteY8" fmla="*/ 160754 h 321498"/>
              <a:gd name="connsiteX9" fmla="*/ 643004 w 1367400"/>
              <a:gd name="connsiteY9" fmla="*/ 160754 h 321498"/>
              <a:gd name="connsiteX10" fmla="*/ 562632 w 1367400"/>
              <a:gd name="connsiteY10" fmla="*/ 80382 h 321498"/>
              <a:gd name="connsiteX11" fmla="*/ 1205636 w 1367400"/>
              <a:gd name="connsiteY11" fmla="*/ 80372 h 32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67400" h="321498">
                <a:moveTo>
                  <a:pt x="1125255" y="0"/>
                </a:moveTo>
                <a:lnTo>
                  <a:pt x="1367400" y="4"/>
                </a:lnTo>
                <a:lnTo>
                  <a:pt x="1367400" y="160754"/>
                </a:lnTo>
                <a:lnTo>
                  <a:pt x="1285999" y="160754"/>
                </a:lnTo>
                <a:lnTo>
                  <a:pt x="1366380" y="241126"/>
                </a:lnTo>
                <a:lnTo>
                  <a:pt x="723376" y="241126"/>
                </a:lnTo>
                <a:lnTo>
                  <a:pt x="803758" y="321498"/>
                </a:lnTo>
                <a:lnTo>
                  <a:pt x="160744" y="321498"/>
                </a:lnTo>
                <a:lnTo>
                  <a:pt x="0" y="160754"/>
                </a:lnTo>
                <a:lnTo>
                  <a:pt x="643004" y="160754"/>
                </a:lnTo>
                <a:lnTo>
                  <a:pt x="562632" y="80382"/>
                </a:lnTo>
                <a:lnTo>
                  <a:pt x="1205636" y="80372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65" name="Freeform 64">
            <a:extLst>
              <a:ext uri="{FF2B5EF4-FFF2-40B4-BE49-F238E27FC236}">
                <a16:creationId xmlns:a16="http://schemas.microsoft.com/office/drawing/2014/main" id="{2B673091-EE73-72BF-43E0-40854442DA8D}"/>
              </a:ext>
            </a:extLst>
          </p:cNvPr>
          <p:cNvSpPr/>
          <p:nvPr userDrawn="1"/>
        </p:nvSpPr>
        <p:spPr>
          <a:xfrm>
            <a:off x="10504378" y="1602580"/>
            <a:ext cx="1688888" cy="401879"/>
          </a:xfrm>
          <a:custGeom>
            <a:avLst/>
            <a:gdLst>
              <a:gd name="connsiteX0" fmla="*/ 1125245 w 1688888"/>
              <a:gd name="connsiteY0" fmla="*/ 80382 h 401879"/>
              <a:gd name="connsiteX1" fmla="*/ 1688888 w 1688888"/>
              <a:gd name="connsiteY1" fmla="*/ 80382 h 401879"/>
              <a:gd name="connsiteX2" fmla="*/ 1688888 w 1688888"/>
              <a:gd name="connsiteY2" fmla="*/ 241131 h 401879"/>
              <a:gd name="connsiteX3" fmla="*/ 1285989 w 1688888"/>
              <a:gd name="connsiteY3" fmla="*/ 241125 h 401879"/>
              <a:gd name="connsiteX4" fmla="*/ 1366371 w 1688888"/>
              <a:gd name="connsiteY4" fmla="*/ 321507 h 401879"/>
              <a:gd name="connsiteX5" fmla="*/ 723367 w 1688888"/>
              <a:gd name="connsiteY5" fmla="*/ 321507 h 401879"/>
              <a:gd name="connsiteX6" fmla="*/ 803739 w 1688888"/>
              <a:gd name="connsiteY6" fmla="*/ 401869 h 401879"/>
              <a:gd name="connsiteX7" fmla="*/ 160744 w 1688888"/>
              <a:gd name="connsiteY7" fmla="*/ 401879 h 401879"/>
              <a:gd name="connsiteX8" fmla="*/ 0 w 1688888"/>
              <a:gd name="connsiteY8" fmla="*/ 241135 h 401879"/>
              <a:gd name="connsiteX9" fmla="*/ 642995 w 1688888"/>
              <a:gd name="connsiteY9" fmla="*/ 241135 h 401879"/>
              <a:gd name="connsiteX10" fmla="*/ 562613 w 1688888"/>
              <a:gd name="connsiteY10" fmla="*/ 160753 h 401879"/>
              <a:gd name="connsiteX11" fmla="*/ 1205627 w 1688888"/>
              <a:gd name="connsiteY11" fmla="*/ 160763 h 401879"/>
              <a:gd name="connsiteX12" fmla="*/ 1687868 w 1688888"/>
              <a:gd name="connsiteY12" fmla="*/ 0 h 401879"/>
              <a:gd name="connsiteX13" fmla="*/ 1688888 w 1688888"/>
              <a:gd name="connsiteY13" fmla="*/ 0 h 401879"/>
              <a:gd name="connsiteX14" fmla="*/ 1688888 w 1688888"/>
              <a:gd name="connsiteY14" fmla="*/ 1020 h 40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88888" h="401879">
                <a:moveTo>
                  <a:pt x="1125245" y="80382"/>
                </a:moveTo>
                <a:lnTo>
                  <a:pt x="1688888" y="80382"/>
                </a:lnTo>
                <a:lnTo>
                  <a:pt x="1688888" y="241131"/>
                </a:lnTo>
                <a:lnTo>
                  <a:pt x="1285989" y="241125"/>
                </a:lnTo>
                <a:lnTo>
                  <a:pt x="1366371" y="321507"/>
                </a:lnTo>
                <a:lnTo>
                  <a:pt x="723367" y="321507"/>
                </a:lnTo>
                <a:lnTo>
                  <a:pt x="803739" y="401869"/>
                </a:lnTo>
                <a:lnTo>
                  <a:pt x="160744" y="401879"/>
                </a:lnTo>
                <a:lnTo>
                  <a:pt x="0" y="241135"/>
                </a:lnTo>
                <a:lnTo>
                  <a:pt x="642995" y="241135"/>
                </a:lnTo>
                <a:lnTo>
                  <a:pt x="562613" y="160753"/>
                </a:lnTo>
                <a:lnTo>
                  <a:pt x="1205627" y="160763"/>
                </a:lnTo>
                <a:close/>
                <a:moveTo>
                  <a:pt x="1687868" y="0"/>
                </a:moveTo>
                <a:lnTo>
                  <a:pt x="1688888" y="0"/>
                </a:lnTo>
                <a:lnTo>
                  <a:pt x="1688888" y="102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DBBD4C62-AFB1-B346-59F4-E981AF4868DD}"/>
              </a:ext>
            </a:extLst>
          </p:cNvPr>
          <p:cNvSpPr/>
          <p:nvPr userDrawn="1"/>
        </p:nvSpPr>
        <p:spPr>
          <a:xfrm>
            <a:off x="10182871" y="1281082"/>
            <a:ext cx="2010395" cy="401879"/>
          </a:xfrm>
          <a:custGeom>
            <a:avLst/>
            <a:gdLst>
              <a:gd name="connsiteX0" fmla="*/ 1687878 w 2010395"/>
              <a:gd name="connsiteY0" fmla="*/ 0 h 401879"/>
              <a:gd name="connsiteX1" fmla="*/ 2010395 w 2010395"/>
              <a:gd name="connsiteY1" fmla="*/ 5 h 401879"/>
              <a:gd name="connsiteX2" fmla="*/ 2010395 w 2010395"/>
              <a:gd name="connsiteY2" fmla="*/ 160754 h 401879"/>
              <a:gd name="connsiteX3" fmla="*/ 1848622 w 2010395"/>
              <a:gd name="connsiteY3" fmla="*/ 160754 h 401879"/>
              <a:gd name="connsiteX4" fmla="*/ 1928994 w 2010395"/>
              <a:gd name="connsiteY4" fmla="*/ 241135 h 401879"/>
              <a:gd name="connsiteX5" fmla="*/ 1285999 w 2010395"/>
              <a:gd name="connsiteY5" fmla="*/ 241126 h 401879"/>
              <a:gd name="connsiteX6" fmla="*/ 1366380 w 2010395"/>
              <a:gd name="connsiteY6" fmla="*/ 321498 h 401879"/>
              <a:gd name="connsiteX7" fmla="*/ 723376 w 2010395"/>
              <a:gd name="connsiteY7" fmla="*/ 321498 h 401879"/>
              <a:gd name="connsiteX8" fmla="*/ 803748 w 2010395"/>
              <a:gd name="connsiteY8" fmla="*/ 401879 h 401879"/>
              <a:gd name="connsiteX9" fmla="*/ 160744 w 2010395"/>
              <a:gd name="connsiteY9" fmla="*/ 401870 h 401879"/>
              <a:gd name="connsiteX10" fmla="*/ 0 w 2010395"/>
              <a:gd name="connsiteY10" fmla="*/ 241135 h 401879"/>
              <a:gd name="connsiteX11" fmla="*/ 642995 w 2010395"/>
              <a:gd name="connsiteY11" fmla="*/ 241135 h 401879"/>
              <a:gd name="connsiteX12" fmla="*/ 562623 w 2010395"/>
              <a:gd name="connsiteY12" fmla="*/ 160754 h 401879"/>
              <a:gd name="connsiteX13" fmla="*/ 1205627 w 2010395"/>
              <a:gd name="connsiteY13" fmla="*/ 160754 h 401879"/>
              <a:gd name="connsiteX14" fmla="*/ 1125255 w 2010395"/>
              <a:gd name="connsiteY14" fmla="*/ 80372 h 401879"/>
              <a:gd name="connsiteX15" fmla="*/ 1768250 w 2010395"/>
              <a:gd name="connsiteY15" fmla="*/ 80372 h 40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10395" h="401879">
                <a:moveTo>
                  <a:pt x="1687878" y="0"/>
                </a:moveTo>
                <a:lnTo>
                  <a:pt x="2010395" y="5"/>
                </a:lnTo>
                <a:lnTo>
                  <a:pt x="2010395" y="160754"/>
                </a:lnTo>
                <a:lnTo>
                  <a:pt x="1848622" y="160754"/>
                </a:lnTo>
                <a:lnTo>
                  <a:pt x="1928994" y="241135"/>
                </a:lnTo>
                <a:lnTo>
                  <a:pt x="1285999" y="241126"/>
                </a:lnTo>
                <a:lnTo>
                  <a:pt x="1366380" y="321498"/>
                </a:lnTo>
                <a:lnTo>
                  <a:pt x="723376" y="321498"/>
                </a:lnTo>
                <a:lnTo>
                  <a:pt x="803748" y="401879"/>
                </a:lnTo>
                <a:lnTo>
                  <a:pt x="160744" y="401870"/>
                </a:lnTo>
                <a:lnTo>
                  <a:pt x="0" y="241135"/>
                </a:lnTo>
                <a:lnTo>
                  <a:pt x="642995" y="241135"/>
                </a:lnTo>
                <a:lnTo>
                  <a:pt x="562623" y="160754"/>
                </a:lnTo>
                <a:lnTo>
                  <a:pt x="1205627" y="160754"/>
                </a:lnTo>
                <a:lnTo>
                  <a:pt x="1125255" y="80372"/>
                </a:lnTo>
                <a:lnTo>
                  <a:pt x="1768250" y="80372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D1174502-92B7-8BB5-2243-72ECD0928A55}"/>
              </a:ext>
            </a:extLst>
          </p:cNvPr>
          <p:cNvSpPr/>
          <p:nvPr userDrawn="1"/>
        </p:nvSpPr>
        <p:spPr>
          <a:xfrm>
            <a:off x="9861374" y="879204"/>
            <a:ext cx="2331892" cy="482251"/>
          </a:xfrm>
          <a:custGeom>
            <a:avLst/>
            <a:gdLst>
              <a:gd name="connsiteX0" fmla="*/ 2250491 w 2331892"/>
              <a:gd name="connsiteY0" fmla="*/ 0 h 482251"/>
              <a:gd name="connsiteX1" fmla="*/ 2331892 w 2331892"/>
              <a:gd name="connsiteY1" fmla="*/ 0 h 482251"/>
              <a:gd name="connsiteX2" fmla="*/ 2331892 w 2331892"/>
              <a:gd name="connsiteY2" fmla="*/ 241135 h 482251"/>
              <a:gd name="connsiteX3" fmla="*/ 1848622 w 2331892"/>
              <a:gd name="connsiteY3" fmla="*/ 241135 h 482251"/>
              <a:gd name="connsiteX4" fmla="*/ 1928994 w 2331892"/>
              <a:gd name="connsiteY4" fmla="*/ 321507 h 482251"/>
              <a:gd name="connsiteX5" fmla="*/ 1285999 w 2331892"/>
              <a:gd name="connsiteY5" fmla="*/ 321507 h 482251"/>
              <a:gd name="connsiteX6" fmla="*/ 1366371 w 2331892"/>
              <a:gd name="connsiteY6" fmla="*/ 401879 h 482251"/>
              <a:gd name="connsiteX7" fmla="*/ 723367 w 2331892"/>
              <a:gd name="connsiteY7" fmla="*/ 401879 h 482251"/>
              <a:gd name="connsiteX8" fmla="*/ 803748 w 2331892"/>
              <a:gd name="connsiteY8" fmla="*/ 482251 h 482251"/>
              <a:gd name="connsiteX9" fmla="*/ 160744 w 2331892"/>
              <a:gd name="connsiteY9" fmla="*/ 482251 h 482251"/>
              <a:gd name="connsiteX10" fmla="*/ 0 w 2331892"/>
              <a:gd name="connsiteY10" fmla="*/ 321507 h 482251"/>
              <a:gd name="connsiteX11" fmla="*/ 642995 w 2331892"/>
              <a:gd name="connsiteY11" fmla="*/ 321516 h 482251"/>
              <a:gd name="connsiteX12" fmla="*/ 562613 w 2331892"/>
              <a:gd name="connsiteY12" fmla="*/ 241125 h 482251"/>
              <a:gd name="connsiteX13" fmla="*/ 1205627 w 2331892"/>
              <a:gd name="connsiteY13" fmla="*/ 241135 h 482251"/>
              <a:gd name="connsiteX14" fmla="*/ 1125245 w 2331892"/>
              <a:gd name="connsiteY14" fmla="*/ 160753 h 482251"/>
              <a:gd name="connsiteX15" fmla="*/ 1768250 w 2331892"/>
              <a:gd name="connsiteY15" fmla="*/ 160763 h 482251"/>
              <a:gd name="connsiteX16" fmla="*/ 1687868 w 2331892"/>
              <a:gd name="connsiteY16" fmla="*/ 80381 h 482251"/>
              <a:gd name="connsiteX17" fmla="*/ 2330872 w 2331892"/>
              <a:gd name="connsiteY17" fmla="*/ 80381 h 482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331892" h="482251">
                <a:moveTo>
                  <a:pt x="2250491" y="0"/>
                </a:moveTo>
                <a:lnTo>
                  <a:pt x="2331892" y="0"/>
                </a:lnTo>
                <a:lnTo>
                  <a:pt x="2331892" y="241135"/>
                </a:lnTo>
                <a:lnTo>
                  <a:pt x="1848622" y="241135"/>
                </a:lnTo>
                <a:lnTo>
                  <a:pt x="1928994" y="321507"/>
                </a:lnTo>
                <a:lnTo>
                  <a:pt x="1285999" y="321507"/>
                </a:lnTo>
                <a:lnTo>
                  <a:pt x="1366371" y="401879"/>
                </a:lnTo>
                <a:lnTo>
                  <a:pt x="723367" y="401879"/>
                </a:lnTo>
                <a:lnTo>
                  <a:pt x="803748" y="482251"/>
                </a:lnTo>
                <a:lnTo>
                  <a:pt x="160744" y="482251"/>
                </a:lnTo>
                <a:lnTo>
                  <a:pt x="0" y="321507"/>
                </a:lnTo>
                <a:lnTo>
                  <a:pt x="642995" y="321516"/>
                </a:lnTo>
                <a:lnTo>
                  <a:pt x="562613" y="241125"/>
                </a:lnTo>
                <a:lnTo>
                  <a:pt x="1205627" y="241135"/>
                </a:lnTo>
                <a:lnTo>
                  <a:pt x="1125245" y="160753"/>
                </a:lnTo>
                <a:lnTo>
                  <a:pt x="1768250" y="160763"/>
                </a:lnTo>
                <a:lnTo>
                  <a:pt x="1687868" y="80381"/>
                </a:lnTo>
                <a:lnTo>
                  <a:pt x="2330872" y="80381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216873A6-AB71-FF3F-F515-45D166C96CF0}"/>
              </a:ext>
            </a:extLst>
          </p:cNvPr>
          <p:cNvSpPr/>
          <p:nvPr userDrawn="1"/>
        </p:nvSpPr>
        <p:spPr>
          <a:xfrm>
            <a:off x="9620250" y="557706"/>
            <a:ext cx="2573017" cy="482260"/>
          </a:xfrm>
          <a:custGeom>
            <a:avLst/>
            <a:gdLst>
              <a:gd name="connsiteX0" fmla="*/ 2170119 w 2573017"/>
              <a:gd name="connsiteY0" fmla="*/ 0 h 482260"/>
              <a:gd name="connsiteX1" fmla="*/ 2573017 w 2573017"/>
              <a:gd name="connsiteY1" fmla="*/ 0 h 482260"/>
              <a:gd name="connsiteX2" fmla="*/ 2573017 w 2573017"/>
              <a:gd name="connsiteY2" fmla="*/ 160750 h 482260"/>
              <a:gd name="connsiteX3" fmla="*/ 2330872 w 2573017"/>
              <a:gd name="connsiteY3" fmla="*/ 160753 h 482260"/>
              <a:gd name="connsiteX4" fmla="*/ 2411244 w 2573017"/>
              <a:gd name="connsiteY4" fmla="*/ 241135 h 482260"/>
              <a:gd name="connsiteX5" fmla="*/ 1768240 w 2573017"/>
              <a:gd name="connsiteY5" fmla="*/ 241125 h 482260"/>
              <a:gd name="connsiteX6" fmla="*/ 1848622 w 2573017"/>
              <a:gd name="connsiteY6" fmla="*/ 321507 h 482260"/>
              <a:gd name="connsiteX7" fmla="*/ 1205627 w 2573017"/>
              <a:gd name="connsiteY7" fmla="*/ 321507 h 482260"/>
              <a:gd name="connsiteX8" fmla="*/ 1285999 w 2573017"/>
              <a:gd name="connsiteY8" fmla="*/ 401879 h 482260"/>
              <a:gd name="connsiteX9" fmla="*/ 643004 w 2573017"/>
              <a:gd name="connsiteY9" fmla="*/ 401879 h 482260"/>
              <a:gd name="connsiteX10" fmla="*/ 723376 w 2573017"/>
              <a:gd name="connsiteY10" fmla="*/ 482260 h 482260"/>
              <a:gd name="connsiteX11" fmla="*/ 80372 w 2573017"/>
              <a:gd name="connsiteY11" fmla="*/ 482250 h 482260"/>
              <a:gd name="connsiteX12" fmla="*/ 0 w 2573017"/>
              <a:gd name="connsiteY12" fmla="*/ 401879 h 482260"/>
              <a:gd name="connsiteX13" fmla="*/ 80381 w 2573017"/>
              <a:gd name="connsiteY13" fmla="*/ 321507 h 482260"/>
              <a:gd name="connsiteX14" fmla="*/ 562623 w 2573017"/>
              <a:gd name="connsiteY14" fmla="*/ 321507 h 482260"/>
              <a:gd name="connsiteX15" fmla="*/ 482251 w 2573017"/>
              <a:gd name="connsiteY15" fmla="*/ 241125 h 482260"/>
              <a:gd name="connsiteX16" fmla="*/ 1125245 w 2573017"/>
              <a:gd name="connsiteY16" fmla="*/ 241125 h 482260"/>
              <a:gd name="connsiteX17" fmla="*/ 1044873 w 2573017"/>
              <a:gd name="connsiteY17" fmla="*/ 160753 h 482260"/>
              <a:gd name="connsiteX18" fmla="*/ 1687878 w 2573017"/>
              <a:gd name="connsiteY18" fmla="*/ 160753 h 482260"/>
              <a:gd name="connsiteX19" fmla="*/ 1607496 w 2573017"/>
              <a:gd name="connsiteY19" fmla="*/ 80381 h 482260"/>
              <a:gd name="connsiteX20" fmla="*/ 2250500 w 2573017"/>
              <a:gd name="connsiteY20" fmla="*/ 80381 h 482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573017" h="482260">
                <a:moveTo>
                  <a:pt x="2170119" y="0"/>
                </a:moveTo>
                <a:lnTo>
                  <a:pt x="2573017" y="0"/>
                </a:lnTo>
                <a:lnTo>
                  <a:pt x="2573017" y="160750"/>
                </a:lnTo>
                <a:lnTo>
                  <a:pt x="2330872" y="160753"/>
                </a:lnTo>
                <a:lnTo>
                  <a:pt x="2411244" y="241135"/>
                </a:lnTo>
                <a:lnTo>
                  <a:pt x="1768240" y="241125"/>
                </a:lnTo>
                <a:lnTo>
                  <a:pt x="1848622" y="321507"/>
                </a:lnTo>
                <a:lnTo>
                  <a:pt x="1205627" y="321507"/>
                </a:lnTo>
                <a:lnTo>
                  <a:pt x="1285999" y="401879"/>
                </a:lnTo>
                <a:lnTo>
                  <a:pt x="643004" y="401879"/>
                </a:lnTo>
                <a:lnTo>
                  <a:pt x="723376" y="482260"/>
                </a:lnTo>
                <a:lnTo>
                  <a:pt x="80372" y="482250"/>
                </a:lnTo>
                <a:lnTo>
                  <a:pt x="0" y="401879"/>
                </a:lnTo>
                <a:lnTo>
                  <a:pt x="80381" y="321507"/>
                </a:lnTo>
                <a:lnTo>
                  <a:pt x="562623" y="321507"/>
                </a:lnTo>
                <a:lnTo>
                  <a:pt x="482251" y="241125"/>
                </a:lnTo>
                <a:lnTo>
                  <a:pt x="1125245" y="241125"/>
                </a:lnTo>
                <a:lnTo>
                  <a:pt x="1044873" y="160753"/>
                </a:lnTo>
                <a:lnTo>
                  <a:pt x="1687878" y="160753"/>
                </a:lnTo>
                <a:lnTo>
                  <a:pt x="1607496" y="80381"/>
                </a:lnTo>
                <a:lnTo>
                  <a:pt x="2250500" y="80381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CCB52C4C-0B1A-26CA-7479-18DBA026C238}"/>
              </a:ext>
            </a:extLst>
          </p:cNvPr>
          <p:cNvSpPr/>
          <p:nvPr userDrawn="1"/>
        </p:nvSpPr>
        <p:spPr>
          <a:xfrm>
            <a:off x="9861374" y="155828"/>
            <a:ext cx="2331892" cy="562632"/>
          </a:xfrm>
          <a:custGeom>
            <a:avLst/>
            <a:gdLst>
              <a:gd name="connsiteX0" fmla="*/ 80372 w 2331892"/>
              <a:gd name="connsiteY0" fmla="*/ 482260 h 562632"/>
              <a:gd name="connsiteX1" fmla="*/ 160744 w 2331892"/>
              <a:gd name="connsiteY1" fmla="*/ 562632 h 562632"/>
              <a:gd name="connsiteX2" fmla="*/ 0 w 2331892"/>
              <a:gd name="connsiteY2" fmla="*/ 562632 h 562632"/>
              <a:gd name="connsiteX3" fmla="*/ 2170119 w 2331892"/>
              <a:gd name="connsiteY3" fmla="*/ 0 h 562632"/>
              <a:gd name="connsiteX4" fmla="*/ 2331892 w 2331892"/>
              <a:gd name="connsiteY4" fmla="*/ 2 h 562632"/>
              <a:gd name="connsiteX5" fmla="*/ 2331892 w 2331892"/>
              <a:gd name="connsiteY5" fmla="*/ 160763 h 562632"/>
              <a:gd name="connsiteX6" fmla="*/ 2330872 w 2331892"/>
              <a:gd name="connsiteY6" fmla="*/ 160763 h 562632"/>
              <a:gd name="connsiteX7" fmla="*/ 2331892 w 2331892"/>
              <a:gd name="connsiteY7" fmla="*/ 161783 h 562632"/>
              <a:gd name="connsiteX8" fmla="*/ 2331892 w 2331892"/>
              <a:gd name="connsiteY8" fmla="*/ 241136 h 562632"/>
              <a:gd name="connsiteX9" fmla="*/ 1768250 w 2331892"/>
              <a:gd name="connsiteY9" fmla="*/ 241144 h 562632"/>
              <a:gd name="connsiteX10" fmla="*/ 1848622 w 2331892"/>
              <a:gd name="connsiteY10" fmla="*/ 321507 h 562632"/>
              <a:gd name="connsiteX11" fmla="*/ 1205617 w 2331892"/>
              <a:gd name="connsiteY11" fmla="*/ 321507 h 562632"/>
              <a:gd name="connsiteX12" fmla="*/ 1285999 w 2331892"/>
              <a:gd name="connsiteY12" fmla="*/ 401888 h 562632"/>
              <a:gd name="connsiteX13" fmla="*/ 642995 w 2331892"/>
              <a:gd name="connsiteY13" fmla="*/ 401879 h 562632"/>
              <a:gd name="connsiteX14" fmla="*/ 723376 w 2331892"/>
              <a:gd name="connsiteY14" fmla="*/ 482260 h 562632"/>
              <a:gd name="connsiteX15" fmla="*/ 80372 w 2331892"/>
              <a:gd name="connsiteY15" fmla="*/ 482260 h 562632"/>
              <a:gd name="connsiteX16" fmla="*/ 241125 w 2331892"/>
              <a:gd name="connsiteY16" fmla="*/ 321507 h 562632"/>
              <a:gd name="connsiteX17" fmla="*/ 562623 w 2331892"/>
              <a:gd name="connsiteY17" fmla="*/ 321507 h 562632"/>
              <a:gd name="connsiteX18" fmla="*/ 482241 w 2331892"/>
              <a:gd name="connsiteY18" fmla="*/ 241135 h 562632"/>
              <a:gd name="connsiteX19" fmla="*/ 1125255 w 2331892"/>
              <a:gd name="connsiteY19" fmla="*/ 241135 h 562632"/>
              <a:gd name="connsiteX20" fmla="*/ 1044873 w 2331892"/>
              <a:gd name="connsiteY20" fmla="*/ 160763 h 562632"/>
              <a:gd name="connsiteX21" fmla="*/ 1687868 w 2331892"/>
              <a:gd name="connsiteY21" fmla="*/ 160763 h 562632"/>
              <a:gd name="connsiteX22" fmla="*/ 1607496 w 2331892"/>
              <a:gd name="connsiteY22" fmla="*/ 80391 h 562632"/>
              <a:gd name="connsiteX23" fmla="*/ 2250491 w 2331892"/>
              <a:gd name="connsiteY23" fmla="*/ 80381 h 562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331892" h="562632">
                <a:moveTo>
                  <a:pt x="80372" y="482260"/>
                </a:moveTo>
                <a:lnTo>
                  <a:pt x="160744" y="562632"/>
                </a:lnTo>
                <a:lnTo>
                  <a:pt x="0" y="562632"/>
                </a:lnTo>
                <a:close/>
                <a:moveTo>
                  <a:pt x="2170119" y="0"/>
                </a:moveTo>
                <a:lnTo>
                  <a:pt x="2331892" y="2"/>
                </a:lnTo>
                <a:lnTo>
                  <a:pt x="2331892" y="160763"/>
                </a:lnTo>
                <a:lnTo>
                  <a:pt x="2330872" y="160763"/>
                </a:lnTo>
                <a:lnTo>
                  <a:pt x="2331892" y="161783"/>
                </a:lnTo>
                <a:lnTo>
                  <a:pt x="2331892" y="241136"/>
                </a:lnTo>
                <a:lnTo>
                  <a:pt x="1768250" y="241144"/>
                </a:lnTo>
                <a:lnTo>
                  <a:pt x="1848622" y="321507"/>
                </a:lnTo>
                <a:lnTo>
                  <a:pt x="1205617" y="321507"/>
                </a:lnTo>
                <a:lnTo>
                  <a:pt x="1285999" y="401888"/>
                </a:lnTo>
                <a:lnTo>
                  <a:pt x="642995" y="401879"/>
                </a:lnTo>
                <a:lnTo>
                  <a:pt x="723376" y="482260"/>
                </a:lnTo>
                <a:lnTo>
                  <a:pt x="80372" y="482260"/>
                </a:lnTo>
                <a:lnTo>
                  <a:pt x="241125" y="321507"/>
                </a:lnTo>
                <a:lnTo>
                  <a:pt x="562623" y="321507"/>
                </a:lnTo>
                <a:lnTo>
                  <a:pt x="482241" y="241135"/>
                </a:lnTo>
                <a:lnTo>
                  <a:pt x="1125255" y="241135"/>
                </a:lnTo>
                <a:lnTo>
                  <a:pt x="1044873" y="160763"/>
                </a:lnTo>
                <a:lnTo>
                  <a:pt x="1687868" y="160763"/>
                </a:lnTo>
                <a:lnTo>
                  <a:pt x="1607496" y="80391"/>
                </a:lnTo>
                <a:lnTo>
                  <a:pt x="2250491" y="80381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77" name="Freeform 76">
            <a:extLst>
              <a:ext uri="{FF2B5EF4-FFF2-40B4-BE49-F238E27FC236}">
                <a16:creationId xmlns:a16="http://schemas.microsoft.com/office/drawing/2014/main" id="{384B27F8-5A49-F24E-201F-DD7285C09F29}"/>
              </a:ext>
            </a:extLst>
          </p:cNvPr>
          <p:cNvSpPr/>
          <p:nvPr userDrawn="1"/>
        </p:nvSpPr>
        <p:spPr>
          <a:xfrm>
            <a:off x="10343615" y="-6399"/>
            <a:ext cx="1849651" cy="242609"/>
          </a:xfrm>
          <a:custGeom>
            <a:avLst/>
            <a:gdLst>
              <a:gd name="connsiteX0" fmla="*/ 882646 w 1849651"/>
              <a:gd name="connsiteY0" fmla="*/ 0 h 242609"/>
              <a:gd name="connsiteX1" fmla="*/ 1849651 w 1849651"/>
              <a:gd name="connsiteY1" fmla="*/ 0 h 242609"/>
              <a:gd name="connsiteX2" fmla="*/ 1849651 w 1849651"/>
              <a:gd name="connsiteY2" fmla="*/ 1483 h 242609"/>
              <a:gd name="connsiteX3" fmla="*/ 1527134 w 1849651"/>
              <a:gd name="connsiteY3" fmla="*/ 1483 h 242609"/>
              <a:gd name="connsiteX4" fmla="*/ 1607506 w 1849651"/>
              <a:gd name="connsiteY4" fmla="*/ 81865 h 242609"/>
              <a:gd name="connsiteX5" fmla="*/ 964501 w 1849651"/>
              <a:gd name="connsiteY5" fmla="*/ 81865 h 242609"/>
              <a:gd name="connsiteX6" fmla="*/ 1044883 w 1849651"/>
              <a:gd name="connsiteY6" fmla="*/ 162237 h 242609"/>
              <a:gd name="connsiteX7" fmla="*/ 401879 w 1849651"/>
              <a:gd name="connsiteY7" fmla="*/ 162237 h 242609"/>
              <a:gd name="connsiteX8" fmla="*/ 482251 w 1849651"/>
              <a:gd name="connsiteY8" fmla="*/ 242609 h 242609"/>
              <a:gd name="connsiteX9" fmla="*/ 0 w 1849651"/>
              <a:gd name="connsiteY9" fmla="*/ 242599 h 242609"/>
              <a:gd name="connsiteX10" fmla="*/ 160753 w 1849651"/>
              <a:gd name="connsiteY10" fmla="*/ 81865 h 242609"/>
              <a:gd name="connsiteX11" fmla="*/ 321507 w 1849651"/>
              <a:gd name="connsiteY11" fmla="*/ 81865 h 242609"/>
              <a:gd name="connsiteX12" fmla="*/ 241135 w 1849651"/>
              <a:gd name="connsiteY12" fmla="*/ 1483 h 242609"/>
              <a:gd name="connsiteX13" fmla="*/ 884139 w 1849651"/>
              <a:gd name="connsiteY13" fmla="*/ 1493 h 242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49651" h="242609">
                <a:moveTo>
                  <a:pt x="882646" y="0"/>
                </a:moveTo>
                <a:lnTo>
                  <a:pt x="1849651" y="0"/>
                </a:lnTo>
                <a:lnTo>
                  <a:pt x="1849651" y="1483"/>
                </a:lnTo>
                <a:lnTo>
                  <a:pt x="1527134" y="1483"/>
                </a:lnTo>
                <a:lnTo>
                  <a:pt x="1607506" y="81865"/>
                </a:lnTo>
                <a:lnTo>
                  <a:pt x="964501" y="81865"/>
                </a:lnTo>
                <a:lnTo>
                  <a:pt x="1044883" y="162237"/>
                </a:lnTo>
                <a:lnTo>
                  <a:pt x="401879" y="162237"/>
                </a:lnTo>
                <a:lnTo>
                  <a:pt x="482251" y="242609"/>
                </a:lnTo>
                <a:lnTo>
                  <a:pt x="0" y="242599"/>
                </a:lnTo>
                <a:lnTo>
                  <a:pt x="160753" y="81865"/>
                </a:lnTo>
                <a:lnTo>
                  <a:pt x="321507" y="81865"/>
                </a:lnTo>
                <a:lnTo>
                  <a:pt x="241135" y="1483"/>
                </a:lnTo>
                <a:lnTo>
                  <a:pt x="884139" y="1493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9F6B9089-F260-77F2-05C3-F523B6B8C0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129338"/>
          </a:xfrm>
          <a:custGeom>
            <a:avLst/>
            <a:gdLst>
              <a:gd name="connsiteX0" fmla="*/ 12111865 w 12192000"/>
              <a:gd name="connsiteY0" fmla="*/ 2165211 h 6129338"/>
              <a:gd name="connsiteX1" fmla="*/ 12192000 w 12192000"/>
              <a:gd name="connsiteY1" fmla="*/ 2165211 h 6129338"/>
              <a:gd name="connsiteX2" fmla="*/ 12192000 w 12192000"/>
              <a:gd name="connsiteY2" fmla="*/ 2245337 h 6129338"/>
              <a:gd name="connsiteX3" fmla="*/ 0 w 12192000"/>
              <a:gd name="connsiteY3" fmla="*/ 0 h 6129338"/>
              <a:gd name="connsiteX4" fmla="*/ 10589666 w 12192000"/>
              <a:gd name="connsiteY4" fmla="*/ 0 h 6129338"/>
              <a:gd name="connsiteX5" fmla="*/ 10665122 w 12192000"/>
              <a:gd name="connsiteY5" fmla="*/ 75465 h 6129338"/>
              <a:gd name="connsiteX6" fmla="*/ 10504368 w 12192000"/>
              <a:gd name="connsiteY6" fmla="*/ 75465 h 6129338"/>
              <a:gd name="connsiteX7" fmla="*/ 10343615 w 12192000"/>
              <a:gd name="connsiteY7" fmla="*/ 236199 h 6129338"/>
              <a:gd name="connsiteX8" fmla="*/ 10825866 w 12192000"/>
              <a:gd name="connsiteY8" fmla="*/ 236209 h 6129338"/>
              <a:gd name="connsiteX9" fmla="*/ 10745494 w 12192000"/>
              <a:gd name="connsiteY9" fmla="*/ 155837 h 6129338"/>
              <a:gd name="connsiteX10" fmla="*/ 11388498 w 12192000"/>
              <a:gd name="connsiteY10" fmla="*/ 155837 h 6129338"/>
              <a:gd name="connsiteX11" fmla="*/ 11308116 w 12192000"/>
              <a:gd name="connsiteY11" fmla="*/ 75465 h 6129338"/>
              <a:gd name="connsiteX12" fmla="*/ 11951121 w 12192000"/>
              <a:gd name="connsiteY12" fmla="*/ 75465 h 6129338"/>
              <a:gd name="connsiteX13" fmla="*/ 11875665 w 12192000"/>
              <a:gd name="connsiteY13" fmla="*/ 0 h 6129338"/>
              <a:gd name="connsiteX14" fmla="*/ 12192000 w 12192000"/>
              <a:gd name="connsiteY14" fmla="*/ 0 h 6129338"/>
              <a:gd name="connsiteX15" fmla="*/ 12192000 w 12192000"/>
              <a:gd name="connsiteY15" fmla="*/ 155830 h 6129338"/>
              <a:gd name="connsiteX16" fmla="*/ 12031493 w 12192000"/>
              <a:gd name="connsiteY16" fmla="*/ 155828 h 6129338"/>
              <a:gd name="connsiteX17" fmla="*/ 12111865 w 12192000"/>
              <a:gd name="connsiteY17" fmla="*/ 236209 h 6129338"/>
              <a:gd name="connsiteX18" fmla="*/ 11468870 w 12192000"/>
              <a:gd name="connsiteY18" fmla="*/ 236219 h 6129338"/>
              <a:gd name="connsiteX19" fmla="*/ 11549242 w 12192000"/>
              <a:gd name="connsiteY19" fmla="*/ 316591 h 6129338"/>
              <a:gd name="connsiteX20" fmla="*/ 10906247 w 12192000"/>
              <a:gd name="connsiteY20" fmla="*/ 316591 h 6129338"/>
              <a:gd name="connsiteX21" fmla="*/ 10986629 w 12192000"/>
              <a:gd name="connsiteY21" fmla="*/ 396963 h 6129338"/>
              <a:gd name="connsiteX22" fmla="*/ 10343615 w 12192000"/>
              <a:gd name="connsiteY22" fmla="*/ 396963 h 6129338"/>
              <a:gd name="connsiteX23" fmla="*/ 10423997 w 12192000"/>
              <a:gd name="connsiteY23" fmla="*/ 477335 h 6129338"/>
              <a:gd name="connsiteX24" fmla="*/ 10102499 w 12192000"/>
              <a:gd name="connsiteY24" fmla="*/ 477335 h 6129338"/>
              <a:gd name="connsiteX25" fmla="*/ 9941746 w 12192000"/>
              <a:gd name="connsiteY25" fmla="*/ 638088 h 6129338"/>
              <a:gd name="connsiteX26" fmla="*/ 9861374 w 12192000"/>
              <a:gd name="connsiteY26" fmla="*/ 718460 h 6129338"/>
              <a:gd name="connsiteX27" fmla="*/ 10022118 w 12192000"/>
              <a:gd name="connsiteY27" fmla="*/ 718460 h 6129338"/>
              <a:gd name="connsiteX28" fmla="*/ 9941746 w 12192000"/>
              <a:gd name="connsiteY28" fmla="*/ 638088 h 6129338"/>
              <a:gd name="connsiteX29" fmla="*/ 10584750 w 12192000"/>
              <a:gd name="connsiteY29" fmla="*/ 638088 h 6129338"/>
              <a:gd name="connsiteX30" fmla="*/ 10504369 w 12192000"/>
              <a:gd name="connsiteY30" fmla="*/ 557707 h 6129338"/>
              <a:gd name="connsiteX31" fmla="*/ 11147373 w 12192000"/>
              <a:gd name="connsiteY31" fmla="*/ 557716 h 6129338"/>
              <a:gd name="connsiteX32" fmla="*/ 11066991 w 12192000"/>
              <a:gd name="connsiteY32" fmla="*/ 477335 h 6129338"/>
              <a:gd name="connsiteX33" fmla="*/ 11709996 w 12192000"/>
              <a:gd name="connsiteY33" fmla="*/ 477335 h 6129338"/>
              <a:gd name="connsiteX34" fmla="*/ 11629624 w 12192000"/>
              <a:gd name="connsiteY34" fmla="*/ 396972 h 6129338"/>
              <a:gd name="connsiteX35" fmla="*/ 12192000 w 12192000"/>
              <a:gd name="connsiteY35" fmla="*/ 396964 h 6129338"/>
              <a:gd name="connsiteX36" fmla="*/ 12192000 w 12192000"/>
              <a:gd name="connsiteY36" fmla="*/ 557706 h 6129338"/>
              <a:gd name="connsiteX37" fmla="*/ 11790368 w 12192000"/>
              <a:gd name="connsiteY37" fmla="*/ 557706 h 6129338"/>
              <a:gd name="connsiteX38" fmla="*/ 11870749 w 12192000"/>
              <a:gd name="connsiteY38" fmla="*/ 638087 h 6129338"/>
              <a:gd name="connsiteX39" fmla="*/ 11227745 w 12192000"/>
              <a:gd name="connsiteY39" fmla="*/ 638087 h 6129338"/>
              <a:gd name="connsiteX40" fmla="*/ 11308127 w 12192000"/>
              <a:gd name="connsiteY40" fmla="*/ 718459 h 6129338"/>
              <a:gd name="connsiteX41" fmla="*/ 10665122 w 12192000"/>
              <a:gd name="connsiteY41" fmla="*/ 718459 h 6129338"/>
              <a:gd name="connsiteX42" fmla="*/ 10745494 w 12192000"/>
              <a:gd name="connsiteY42" fmla="*/ 798831 h 6129338"/>
              <a:gd name="connsiteX43" fmla="*/ 10102500 w 12192000"/>
              <a:gd name="connsiteY43" fmla="*/ 798831 h 6129338"/>
              <a:gd name="connsiteX44" fmla="*/ 10182872 w 12192000"/>
              <a:gd name="connsiteY44" fmla="*/ 879213 h 6129338"/>
              <a:gd name="connsiteX45" fmla="*/ 9700630 w 12192000"/>
              <a:gd name="connsiteY45" fmla="*/ 879213 h 6129338"/>
              <a:gd name="connsiteX46" fmla="*/ 9620249 w 12192000"/>
              <a:gd name="connsiteY46" fmla="*/ 959585 h 6129338"/>
              <a:gd name="connsiteX47" fmla="*/ 9700621 w 12192000"/>
              <a:gd name="connsiteY47" fmla="*/ 1039956 h 6129338"/>
              <a:gd name="connsiteX48" fmla="*/ 10343625 w 12192000"/>
              <a:gd name="connsiteY48" fmla="*/ 1039966 h 6129338"/>
              <a:gd name="connsiteX49" fmla="*/ 10263253 w 12192000"/>
              <a:gd name="connsiteY49" fmla="*/ 959585 h 6129338"/>
              <a:gd name="connsiteX50" fmla="*/ 10906248 w 12192000"/>
              <a:gd name="connsiteY50" fmla="*/ 959585 h 6129338"/>
              <a:gd name="connsiteX51" fmla="*/ 10825876 w 12192000"/>
              <a:gd name="connsiteY51" fmla="*/ 879213 h 6129338"/>
              <a:gd name="connsiteX52" fmla="*/ 11468871 w 12192000"/>
              <a:gd name="connsiteY52" fmla="*/ 879213 h 6129338"/>
              <a:gd name="connsiteX53" fmla="*/ 11388489 w 12192000"/>
              <a:gd name="connsiteY53" fmla="*/ 798831 h 6129338"/>
              <a:gd name="connsiteX54" fmla="*/ 12031493 w 12192000"/>
              <a:gd name="connsiteY54" fmla="*/ 798841 h 6129338"/>
              <a:gd name="connsiteX55" fmla="*/ 11951121 w 12192000"/>
              <a:gd name="connsiteY55" fmla="*/ 718459 h 6129338"/>
              <a:gd name="connsiteX56" fmla="*/ 12192000 w 12192000"/>
              <a:gd name="connsiteY56" fmla="*/ 718456 h 6129338"/>
              <a:gd name="connsiteX57" fmla="*/ 12192000 w 12192000"/>
              <a:gd name="connsiteY57" fmla="*/ 879203 h 6129338"/>
              <a:gd name="connsiteX58" fmla="*/ 12111865 w 12192000"/>
              <a:gd name="connsiteY58" fmla="*/ 879203 h 6129338"/>
              <a:gd name="connsiteX59" fmla="*/ 12192000 w 12192000"/>
              <a:gd name="connsiteY59" fmla="*/ 959338 h 6129338"/>
              <a:gd name="connsiteX60" fmla="*/ 12192000 w 12192000"/>
              <a:gd name="connsiteY60" fmla="*/ 959584 h 6129338"/>
              <a:gd name="connsiteX61" fmla="*/ 11549242 w 12192000"/>
              <a:gd name="connsiteY61" fmla="*/ 959584 h 6129338"/>
              <a:gd name="connsiteX62" fmla="*/ 11629624 w 12192000"/>
              <a:gd name="connsiteY62" fmla="*/ 1039966 h 6129338"/>
              <a:gd name="connsiteX63" fmla="*/ 10986619 w 12192000"/>
              <a:gd name="connsiteY63" fmla="*/ 1039956 h 6129338"/>
              <a:gd name="connsiteX64" fmla="*/ 11067001 w 12192000"/>
              <a:gd name="connsiteY64" fmla="*/ 1120338 h 6129338"/>
              <a:gd name="connsiteX65" fmla="*/ 10423987 w 12192000"/>
              <a:gd name="connsiteY65" fmla="*/ 1120328 h 6129338"/>
              <a:gd name="connsiteX66" fmla="*/ 10504369 w 12192000"/>
              <a:gd name="connsiteY66" fmla="*/ 1200719 h 6129338"/>
              <a:gd name="connsiteX67" fmla="*/ 9861374 w 12192000"/>
              <a:gd name="connsiteY67" fmla="*/ 1200710 h 6129338"/>
              <a:gd name="connsiteX68" fmla="*/ 10022118 w 12192000"/>
              <a:gd name="connsiteY68" fmla="*/ 1361454 h 6129338"/>
              <a:gd name="connsiteX69" fmla="*/ 10665122 w 12192000"/>
              <a:gd name="connsiteY69" fmla="*/ 1361454 h 6129338"/>
              <a:gd name="connsiteX70" fmla="*/ 10584741 w 12192000"/>
              <a:gd name="connsiteY70" fmla="*/ 1281082 h 6129338"/>
              <a:gd name="connsiteX71" fmla="*/ 11227745 w 12192000"/>
              <a:gd name="connsiteY71" fmla="*/ 1281082 h 6129338"/>
              <a:gd name="connsiteX72" fmla="*/ 11147373 w 12192000"/>
              <a:gd name="connsiteY72" fmla="*/ 1200710 h 6129338"/>
              <a:gd name="connsiteX73" fmla="*/ 11790368 w 12192000"/>
              <a:gd name="connsiteY73" fmla="*/ 1200710 h 6129338"/>
              <a:gd name="connsiteX74" fmla="*/ 11709996 w 12192000"/>
              <a:gd name="connsiteY74" fmla="*/ 1120338 h 6129338"/>
              <a:gd name="connsiteX75" fmla="*/ 12192000 w 12192000"/>
              <a:gd name="connsiteY75" fmla="*/ 1120338 h 6129338"/>
              <a:gd name="connsiteX76" fmla="*/ 12192000 w 12192000"/>
              <a:gd name="connsiteY76" fmla="*/ 1281086 h 6129338"/>
              <a:gd name="connsiteX77" fmla="*/ 11870749 w 12192000"/>
              <a:gd name="connsiteY77" fmla="*/ 1281081 h 6129338"/>
              <a:gd name="connsiteX78" fmla="*/ 11951121 w 12192000"/>
              <a:gd name="connsiteY78" fmla="*/ 1361453 h 6129338"/>
              <a:gd name="connsiteX79" fmla="*/ 11308126 w 12192000"/>
              <a:gd name="connsiteY79" fmla="*/ 1361453 h 6129338"/>
              <a:gd name="connsiteX80" fmla="*/ 11388498 w 12192000"/>
              <a:gd name="connsiteY80" fmla="*/ 1441835 h 6129338"/>
              <a:gd name="connsiteX81" fmla="*/ 10745494 w 12192000"/>
              <a:gd name="connsiteY81" fmla="*/ 1441835 h 6129338"/>
              <a:gd name="connsiteX82" fmla="*/ 10825866 w 12192000"/>
              <a:gd name="connsiteY82" fmla="*/ 1522216 h 6129338"/>
              <a:gd name="connsiteX83" fmla="*/ 10182871 w 12192000"/>
              <a:gd name="connsiteY83" fmla="*/ 1522216 h 6129338"/>
              <a:gd name="connsiteX84" fmla="*/ 10343615 w 12192000"/>
              <a:gd name="connsiteY84" fmla="*/ 1682951 h 6129338"/>
              <a:gd name="connsiteX85" fmla="*/ 10986619 w 12192000"/>
              <a:gd name="connsiteY85" fmla="*/ 1682960 h 6129338"/>
              <a:gd name="connsiteX86" fmla="*/ 10906247 w 12192000"/>
              <a:gd name="connsiteY86" fmla="*/ 1602579 h 6129338"/>
              <a:gd name="connsiteX87" fmla="*/ 11549251 w 12192000"/>
              <a:gd name="connsiteY87" fmla="*/ 1602579 h 6129338"/>
              <a:gd name="connsiteX88" fmla="*/ 11468870 w 12192000"/>
              <a:gd name="connsiteY88" fmla="*/ 1522207 h 6129338"/>
              <a:gd name="connsiteX89" fmla="*/ 12111865 w 12192000"/>
              <a:gd name="connsiteY89" fmla="*/ 1522216 h 6129338"/>
              <a:gd name="connsiteX90" fmla="*/ 12031493 w 12192000"/>
              <a:gd name="connsiteY90" fmla="*/ 1441835 h 6129338"/>
              <a:gd name="connsiteX91" fmla="*/ 12192000 w 12192000"/>
              <a:gd name="connsiteY91" fmla="*/ 1441835 h 6129338"/>
              <a:gd name="connsiteX92" fmla="*/ 12192000 w 12192000"/>
              <a:gd name="connsiteY92" fmla="*/ 1682961 h 6129338"/>
              <a:gd name="connsiteX93" fmla="*/ 11629623 w 12192000"/>
              <a:gd name="connsiteY93" fmla="*/ 1682961 h 6129338"/>
              <a:gd name="connsiteX94" fmla="*/ 11710005 w 12192000"/>
              <a:gd name="connsiteY94" fmla="*/ 1763342 h 6129338"/>
              <a:gd name="connsiteX95" fmla="*/ 11066991 w 12192000"/>
              <a:gd name="connsiteY95" fmla="*/ 1763332 h 6129338"/>
              <a:gd name="connsiteX96" fmla="*/ 11147373 w 12192000"/>
              <a:gd name="connsiteY96" fmla="*/ 1843714 h 6129338"/>
              <a:gd name="connsiteX97" fmla="*/ 10504378 w 12192000"/>
              <a:gd name="connsiteY97" fmla="*/ 1843714 h 6129338"/>
              <a:gd name="connsiteX98" fmla="*/ 10665122 w 12192000"/>
              <a:gd name="connsiteY98" fmla="*/ 2004458 h 6129338"/>
              <a:gd name="connsiteX99" fmla="*/ 11308117 w 12192000"/>
              <a:gd name="connsiteY99" fmla="*/ 2004448 h 6129338"/>
              <a:gd name="connsiteX100" fmla="*/ 11227745 w 12192000"/>
              <a:gd name="connsiteY100" fmla="*/ 1924086 h 6129338"/>
              <a:gd name="connsiteX101" fmla="*/ 11870749 w 12192000"/>
              <a:gd name="connsiteY101" fmla="*/ 1924086 h 6129338"/>
              <a:gd name="connsiteX102" fmla="*/ 11790367 w 12192000"/>
              <a:gd name="connsiteY102" fmla="*/ 1843704 h 6129338"/>
              <a:gd name="connsiteX103" fmla="*/ 12192000 w 12192000"/>
              <a:gd name="connsiteY103" fmla="*/ 1843710 h 6129338"/>
              <a:gd name="connsiteX104" fmla="*/ 12192000 w 12192000"/>
              <a:gd name="connsiteY104" fmla="*/ 2004461 h 6129338"/>
              <a:gd name="connsiteX105" fmla="*/ 11951121 w 12192000"/>
              <a:gd name="connsiteY105" fmla="*/ 2004457 h 6129338"/>
              <a:gd name="connsiteX106" fmla="*/ 12031502 w 12192000"/>
              <a:gd name="connsiteY106" fmla="*/ 2084829 h 6129338"/>
              <a:gd name="connsiteX107" fmla="*/ 11388498 w 12192000"/>
              <a:gd name="connsiteY107" fmla="*/ 2084839 h 6129338"/>
              <a:gd name="connsiteX108" fmla="*/ 11468870 w 12192000"/>
              <a:gd name="connsiteY108" fmla="*/ 2165211 h 6129338"/>
              <a:gd name="connsiteX109" fmla="*/ 10825866 w 12192000"/>
              <a:gd name="connsiteY109" fmla="*/ 2165211 h 6129338"/>
              <a:gd name="connsiteX110" fmla="*/ 10986610 w 12192000"/>
              <a:gd name="connsiteY110" fmla="*/ 2325955 h 6129338"/>
              <a:gd name="connsiteX111" fmla="*/ 11629624 w 12192000"/>
              <a:gd name="connsiteY111" fmla="*/ 2325955 h 6129338"/>
              <a:gd name="connsiteX112" fmla="*/ 11549242 w 12192000"/>
              <a:gd name="connsiteY112" fmla="*/ 2245583 h 6129338"/>
              <a:gd name="connsiteX113" fmla="*/ 12192000 w 12192000"/>
              <a:gd name="connsiteY113" fmla="*/ 2245583 h 6129338"/>
              <a:gd name="connsiteX114" fmla="*/ 12192000 w 12192000"/>
              <a:gd name="connsiteY114" fmla="*/ 2406327 h 6129338"/>
              <a:gd name="connsiteX115" fmla="*/ 11709996 w 12192000"/>
              <a:gd name="connsiteY115" fmla="*/ 2406327 h 6129338"/>
              <a:gd name="connsiteX116" fmla="*/ 11790368 w 12192000"/>
              <a:gd name="connsiteY116" fmla="*/ 2486708 h 6129338"/>
              <a:gd name="connsiteX117" fmla="*/ 11147373 w 12192000"/>
              <a:gd name="connsiteY117" fmla="*/ 2486708 h 6129338"/>
              <a:gd name="connsiteX118" fmla="*/ 11308126 w 12192000"/>
              <a:gd name="connsiteY118" fmla="*/ 2647452 h 6129338"/>
              <a:gd name="connsiteX119" fmla="*/ 11951121 w 12192000"/>
              <a:gd name="connsiteY119" fmla="*/ 2647452 h 6129338"/>
              <a:gd name="connsiteX120" fmla="*/ 11870749 w 12192000"/>
              <a:gd name="connsiteY120" fmla="*/ 2567090 h 6129338"/>
              <a:gd name="connsiteX121" fmla="*/ 12192000 w 12192000"/>
              <a:gd name="connsiteY121" fmla="*/ 2567090 h 6129338"/>
              <a:gd name="connsiteX122" fmla="*/ 12192000 w 12192000"/>
              <a:gd name="connsiteY122" fmla="*/ 2727834 h 6129338"/>
              <a:gd name="connsiteX123" fmla="*/ 12031493 w 12192000"/>
              <a:gd name="connsiteY123" fmla="*/ 2727834 h 6129338"/>
              <a:gd name="connsiteX124" fmla="*/ 12111865 w 12192000"/>
              <a:gd name="connsiteY124" fmla="*/ 2808216 h 6129338"/>
              <a:gd name="connsiteX125" fmla="*/ 11468870 w 12192000"/>
              <a:gd name="connsiteY125" fmla="*/ 2808206 h 6129338"/>
              <a:gd name="connsiteX126" fmla="*/ 11629623 w 12192000"/>
              <a:gd name="connsiteY126" fmla="*/ 2968960 h 6129338"/>
              <a:gd name="connsiteX127" fmla="*/ 12192000 w 12192000"/>
              <a:gd name="connsiteY127" fmla="*/ 2968960 h 6129338"/>
              <a:gd name="connsiteX128" fmla="*/ 12192000 w 12192000"/>
              <a:gd name="connsiteY128" fmla="*/ 3129703 h 6129338"/>
              <a:gd name="connsiteX129" fmla="*/ 11790377 w 12192000"/>
              <a:gd name="connsiteY129" fmla="*/ 3129703 h 6129338"/>
              <a:gd name="connsiteX130" fmla="*/ 11951130 w 12192000"/>
              <a:gd name="connsiteY130" fmla="*/ 3290456 h 6129338"/>
              <a:gd name="connsiteX131" fmla="*/ 12192000 w 12192000"/>
              <a:gd name="connsiteY131" fmla="*/ 3290461 h 6129338"/>
              <a:gd name="connsiteX132" fmla="*/ 12192000 w 12192000"/>
              <a:gd name="connsiteY132" fmla="*/ 3451200 h 6129338"/>
              <a:gd name="connsiteX133" fmla="*/ 12111865 w 12192000"/>
              <a:gd name="connsiteY133" fmla="*/ 3451200 h 6129338"/>
              <a:gd name="connsiteX134" fmla="*/ 12192000 w 12192000"/>
              <a:gd name="connsiteY134" fmla="*/ 3531336 h 6129338"/>
              <a:gd name="connsiteX135" fmla="*/ 12192000 w 12192000"/>
              <a:gd name="connsiteY135" fmla="*/ 6129338 h 6129338"/>
              <a:gd name="connsiteX136" fmla="*/ 0 w 12192000"/>
              <a:gd name="connsiteY136" fmla="*/ 6129338 h 612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2192000" h="6129338">
                <a:moveTo>
                  <a:pt x="12111865" y="2165211"/>
                </a:moveTo>
                <a:lnTo>
                  <a:pt x="12192000" y="2165211"/>
                </a:lnTo>
                <a:lnTo>
                  <a:pt x="12192000" y="2245337"/>
                </a:lnTo>
                <a:close/>
                <a:moveTo>
                  <a:pt x="0" y="0"/>
                </a:moveTo>
                <a:lnTo>
                  <a:pt x="10589666" y="0"/>
                </a:lnTo>
                <a:lnTo>
                  <a:pt x="10665122" y="75465"/>
                </a:lnTo>
                <a:lnTo>
                  <a:pt x="10504368" y="75465"/>
                </a:lnTo>
                <a:lnTo>
                  <a:pt x="10343615" y="236199"/>
                </a:lnTo>
                <a:lnTo>
                  <a:pt x="10825866" y="236209"/>
                </a:lnTo>
                <a:lnTo>
                  <a:pt x="10745494" y="155837"/>
                </a:lnTo>
                <a:lnTo>
                  <a:pt x="11388498" y="155837"/>
                </a:lnTo>
                <a:lnTo>
                  <a:pt x="11308116" y="75465"/>
                </a:lnTo>
                <a:lnTo>
                  <a:pt x="11951121" y="75465"/>
                </a:lnTo>
                <a:lnTo>
                  <a:pt x="11875665" y="0"/>
                </a:lnTo>
                <a:lnTo>
                  <a:pt x="12192000" y="0"/>
                </a:lnTo>
                <a:lnTo>
                  <a:pt x="12192000" y="155830"/>
                </a:lnTo>
                <a:lnTo>
                  <a:pt x="12031493" y="155828"/>
                </a:lnTo>
                <a:lnTo>
                  <a:pt x="12111865" y="236209"/>
                </a:lnTo>
                <a:lnTo>
                  <a:pt x="11468870" y="236219"/>
                </a:lnTo>
                <a:lnTo>
                  <a:pt x="11549242" y="316591"/>
                </a:lnTo>
                <a:lnTo>
                  <a:pt x="10906247" y="316591"/>
                </a:lnTo>
                <a:lnTo>
                  <a:pt x="10986629" y="396963"/>
                </a:lnTo>
                <a:lnTo>
                  <a:pt x="10343615" y="396963"/>
                </a:lnTo>
                <a:lnTo>
                  <a:pt x="10423997" y="477335"/>
                </a:lnTo>
                <a:lnTo>
                  <a:pt x="10102499" y="477335"/>
                </a:lnTo>
                <a:lnTo>
                  <a:pt x="9941746" y="638088"/>
                </a:lnTo>
                <a:lnTo>
                  <a:pt x="9861374" y="718460"/>
                </a:lnTo>
                <a:lnTo>
                  <a:pt x="10022118" y="718460"/>
                </a:lnTo>
                <a:lnTo>
                  <a:pt x="9941746" y="638088"/>
                </a:lnTo>
                <a:lnTo>
                  <a:pt x="10584750" y="638088"/>
                </a:lnTo>
                <a:lnTo>
                  <a:pt x="10504369" y="557707"/>
                </a:lnTo>
                <a:lnTo>
                  <a:pt x="11147373" y="557716"/>
                </a:lnTo>
                <a:lnTo>
                  <a:pt x="11066991" y="477335"/>
                </a:lnTo>
                <a:lnTo>
                  <a:pt x="11709996" y="477335"/>
                </a:lnTo>
                <a:lnTo>
                  <a:pt x="11629624" y="396972"/>
                </a:lnTo>
                <a:lnTo>
                  <a:pt x="12192000" y="396964"/>
                </a:lnTo>
                <a:lnTo>
                  <a:pt x="12192000" y="557706"/>
                </a:lnTo>
                <a:lnTo>
                  <a:pt x="11790368" y="557706"/>
                </a:lnTo>
                <a:lnTo>
                  <a:pt x="11870749" y="638087"/>
                </a:lnTo>
                <a:lnTo>
                  <a:pt x="11227745" y="638087"/>
                </a:lnTo>
                <a:lnTo>
                  <a:pt x="11308127" y="718459"/>
                </a:lnTo>
                <a:lnTo>
                  <a:pt x="10665122" y="718459"/>
                </a:lnTo>
                <a:lnTo>
                  <a:pt x="10745494" y="798831"/>
                </a:lnTo>
                <a:lnTo>
                  <a:pt x="10102500" y="798831"/>
                </a:lnTo>
                <a:lnTo>
                  <a:pt x="10182872" y="879213"/>
                </a:lnTo>
                <a:lnTo>
                  <a:pt x="9700630" y="879213"/>
                </a:lnTo>
                <a:lnTo>
                  <a:pt x="9620249" y="959585"/>
                </a:lnTo>
                <a:lnTo>
                  <a:pt x="9700621" y="1039956"/>
                </a:lnTo>
                <a:lnTo>
                  <a:pt x="10343625" y="1039966"/>
                </a:lnTo>
                <a:lnTo>
                  <a:pt x="10263253" y="959585"/>
                </a:lnTo>
                <a:lnTo>
                  <a:pt x="10906248" y="959585"/>
                </a:lnTo>
                <a:lnTo>
                  <a:pt x="10825876" y="879213"/>
                </a:lnTo>
                <a:lnTo>
                  <a:pt x="11468871" y="879213"/>
                </a:lnTo>
                <a:lnTo>
                  <a:pt x="11388489" y="798831"/>
                </a:lnTo>
                <a:lnTo>
                  <a:pt x="12031493" y="798841"/>
                </a:lnTo>
                <a:lnTo>
                  <a:pt x="11951121" y="718459"/>
                </a:lnTo>
                <a:lnTo>
                  <a:pt x="12192000" y="718456"/>
                </a:lnTo>
                <a:lnTo>
                  <a:pt x="12192000" y="879203"/>
                </a:lnTo>
                <a:lnTo>
                  <a:pt x="12111865" y="879203"/>
                </a:lnTo>
                <a:lnTo>
                  <a:pt x="12192000" y="959338"/>
                </a:lnTo>
                <a:lnTo>
                  <a:pt x="12192000" y="959584"/>
                </a:lnTo>
                <a:lnTo>
                  <a:pt x="11549242" y="959584"/>
                </a:lnTo>
                <a:lnTo>
                  <a:pt x="11629624" y="1039966"/>
                </a:lnTo>
                <a:lnTo>
                  <a:pt x="10986619" y="1039956"/>
                </a:lnTo>
                <a:lnTo>
                  <a:pt x="11067001" y="1120338"/>
                </a:lnTo>
                <a:lnTo>
                  <a:pt x="10423987" y="1120328"/>
                </a:lnTo>
                <a:lnTo>
                  <a:pt x="10504369" y="1200719"/>
                </a:lnTo>
                <a:lnTo>
                  <a:pt x="9861374" y="1200710"/>
                </a:lnTo>
                <a:lnTo>
                  <a:pt x="10022118" y="1361454"/>
                </a:lnTo>
                <a:lnTo>
                  <a:pt x="10665122" y="1361454"/>
                </a:lnTo>
                <a:lnTo>
                  <a:pt x="10584741" y="1281082"/>
                </a:lnTo>
                <a:lnTo>
                  <a:pt x="11227745" y="1281082"/>
                </a:lnTo>
                <a:lnTo>
                  <a:pt x="11147373" y="1200710"/>
                </a:lnTo>
                <a:lnTo>
                  <a:pt x="11790368" y="1200710"/>
                </a:lnTo>
                <a:lnTo>
                  <a:pt x="11709996" y="1120338"/>
                </a:lnTo>
                <a:lnTo>
                  <a:pt x="12192000" y="1120338"/>
                </a:lnTo>
                <a:lnTo>
                  <a:pt x="12192000" y="1281086"/>
                </a:lnTo>
                <a:lnTo>
                  <a:pt x="11870749" y="1281081"/>
                </a:lnTo>
                <a:lnTo>
                  <a:pt x="11951121" y="1361453"/>
                </a:lnTo>
                <a:lnTo>
                  <a:pt x="11308126" y="1361453"/>
                </a:lnTo>
                <a:lnTo>
                  <a:pt x="11388498" y="1441835"/>
                </a:lnTo>
                <a:lnTo>
                  <a:pt x="10745494" y="1441835"/>
                </a:lnTo>
                <a:lnTo>
                  <a:pt x="10825866" y="1522216"/>
                </a:lnTo>
                <a:lnTo>
                  <a:pt x="10182871" y="1522216"/>
                </a:lnTo>
                <a:lnTo>
                  <a:pt x="10343615" y="1682951"/>
                </a:lnTo>
                <a:lnTo>
                  <a:pt x="10986619" y="1682960"/>
                </a:lnTo>
                <a:lnTo>
                  <a:pt x="10906247" y="1602579"/>
                </a:lnTo>
                <a:lnTo>
                  <a:pt x="11549251" y="1602579"/>
                </a:lnTo>
                <a:lnTo>
                  <a:pt x="11468870" y="1522207"/>
                </a:lnTo>
                <a:lnTo>
                  <a:pt x="12111865" y="1522216"/>
                </a:lnTo>
                <a:lnTo>
                  <a:pt x="12031493" y="1441835"/>
                </a:lnTo>
                <a:lnTo>
                  <a:pt x="12192000" y="1441835"/>
                </a:lnTo>
                <a:lnTo>
                  <a:pt x="12192000" y="1682961"/>
                </a:lnTo>
                <a:lnTo>
                  <a:pt x="11629623" y="1682961"/>
                </a:lnTo>
                <a:lnTo>
                  <a:pt x="11710005" y="1763342"/>
                </a:lnTo>
                <a:lnTo>
                  <a:pt x="11066991" y="1763332"/>
                </a:lnTo>
                <a:lnTo>
                  <a:pt x="11147373" y="1843714"/>
                </a:lnTo>
                <a:lnTo>
                  <a:pt x="10504378" y="1843714"/>
                </a:lnTo>
                <a:lnTo>
                  <a:pt x="10665122" y="2004458"/>
                </a:lnTo>
                <a:lnTo>
                  <a:pt x="11308117" y="2004448"/>
                </a:lnTo>
                <a:lnTo>
                  <a:pt x="11227745" y="1924086"/>
                </a:lnTo>
                <a:lnTo>
                  <a:pt x="11870749" y="1924086"/>
                </a:lnTo>
                <a:lnTo>
                  <a:pt x="11790367" y="1843704"/>
                </a:lnTo>
                <a:lnTo>
                  <a:pt x="12192000" y="1843710"/>
                </a:lnTo>
                <a:lnTo>
                  <a:pt x="12192000" y="2004461"/>
                </a:lnTo>
                <a:lnTo>
                  <a:pt x="11951121" y="2004457"/>
                </a:lnTo>
                <a:lnTo>
                  <a:pt x="12031502" y="2084829"/>
                </a:lnTo>
                <a:lnTo>
                  <a:pt x="11388498" y="2084839"/>
                </a:lnTo>
                <a:lnTo>
                  <a:pt x="11468870" y="2165211"/>
                </a:lnTo>
                <a:lnTo>
                  <a:pt x="10825866" y="2165211"/>
                </a:lnTo>
                <a:lnTo>
                  <a:pt x="10986610" y="2325955"/>
                </a:lnTo>
                <a:lnTo>
                  <a:pt x="11629624" y="2325955"/>
                </a:lnTo>
                <a:lnTo>
                  <a:pt x="11549242" y="2245583"/>
                </a:lnTo>
                <a:lnTo>
                  <a:pt x="12192000" y="2245583"/>
                </a:lnTo>
                <a:lnTo>
                  <a:pt x="12192000" y="2406327"/>
                </a:lnTo>
                <a:lnTo>
                  <a:pt x="11709996" y="2406327"/>
                </a:lnTo>
                <a:lnTo>
                  <a:pt x="11790368" y="2486708"/>
                </a:lnTo>
                <a:lnTo>
                  <a:pt x="11147373" y="2486708"/>
                </a:lnTo>
                <a:lnTo>
                  <a:pt x="11308126" y="2647452"/>
                </a:lnTo>
                <a:lnTo>
                  <a:pt x="11951121" y="2647452"/>
                </a:lnTo>
                <a:lnTo>
                  <a:pt x="11870749" y="2567090"/>
                </a:lnTo>
                <a:lnTo>
                  <a:pt x="12192000" y="2567090"/>
                </a:lnTo>
                <a:lnTo>
                  <a:pt x="12192000" y="2727834"/>
                </a:lnTo>
                <a:lnTo>
                  <a:pt x="12031493" y="2727834"/>
                </a:lnTo>
                <a:lnTo>
                  <a:pt x="12111865" y="2808216"/>
                </a:lnTo>
                <a:lnTo>
                  <a:pt x="11468870" y="2808206"/>
                </a:lnTo>
                <a:lnTo>
                  <a:pt x="11629623" y="2968960"/>
                </a:lnTo>
                <a:lnTo>
                  <a:pt x="12192000" y="2968960"/>
                </a:lnTo>
                <a:lnTo>
                  <a:pt x="12192000" y="3129703"/>
                </a:lnTo>
                <a:lnTo>
                  <a:pt x="11790377" y="3129703"/>
                </a:lnTo>
                <a:lnTo>
                  <a:pt x="11951130" y="3290456"/>
                </a:lnTo>
                <a:lnTo>
                  <a:pt x="12192000" y="3290461"/>
                </a:lnTo>
                <a:lnTo>
                  <a:pt x="12192000" y="3451200"/>
                </a:lnTo>
                <a:lnTo>
                  <a:pt x="12111865" y="3451200"/>
                </a:lnTo>
                <a:lnTo>
                  <a:pt x="12192000" y="3531336"/>
                </a:lnTo>
                <a:lnTo>
                  <a:pt x="12192000" y="6129338"/>
                </a:lnTo>
                <a:lnTo>
                  <a:pt x="0" y="612933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r>
              <a:rPr lang="en-FI"/>
              <a:t>Kuva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DF9C4D-4750-F671-2ED5-33970BF7A5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7407" y="1390650"/>
            <a:ext cx="5117671" cy="4602956"/>
          </a:xfrm>
        </p:spPr>
        <p:txBody>
          <a:bodyPr anchor="t" anchorCtr="0">
            <a:noAutofit/>
          </a:bodyPr>
          <a:lstStyle>
            <a:lvl1pPr algn="l">
              <a:lnSpc>
                <a:spcPts val="4800"/>
              </a:lnSpc>
              <a:defRPr sz="4800" spc="4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TÄHÄN slidelle </a:t>
            </a:r>
            <a:br>
              <a:rPr lang="en-GB"/>
            </a:br>
            <a:r>
              <a:rPr lang="en-GB"/>
              <a:t>nosto ja kuva. </a:t>
            </a:r>
            <a:br>
              <a:rPr lang="en-GB"/>
            </a:br>
            <a:r>
              <a:rPr lang="en-GB"/>
              <a:t>Mahtuu pitkä teksti, jopa </a:t>
            </a:r>
            <a:br>
              <a:rPr lang="en-GB"/>
            </a:br>
            <a:r>
              <a:rPr lang="en-GB"/>
              <a:t>viidelle tai kuudelle riville.</a:t>
            </a:r>
            <a:endParaRPr lang="en-FI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CA56B33-8627-FD0D-442C-CBD9E727ED30}"/>
              </a:ext>
            </a:extLst>
          </p:cNvPr>
          <p:cNvCxnSpPr>
            <a:cxnSpLocks/>
          </p:cNvCxnSpPr>
          <p:nvPr userDrawn="1"/>
        </p:nvCxnSpPr>
        <p:spPr>
          <a:xfrm>
            <a:off x="1228725" y="6524625"/>
            <a:ext cx="670083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720F6026-B753-7D22-1412-65AC3D0846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448" y="6342230"/>
            <a:ext cx="768939" cy="365125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E80D34C-DA2E-4819-896C-49C6534A5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799" y="6345783"/>
            <a:ext cx="503237" cy="365125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2F061F-E25C-7040-96A3-54B9BD8CEDF9}" type="slidenum">
              <a:rPr lang="en-FI"/>
              <a:pPr/>
              <a:t>‹#›</a:t>
            </a:fld>
            <a:endParaRPr lang="en-FI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78692F1-DC57-8B6B-6EDA-9ADDCB63D898}"/>
              </a:ext>
            </a:extLst>
          </p:cNvPr>
          <p:cNvCxnSpPr>
            <a:cxnSpLocks/>
          </p:cNvCxnSpPr>
          <p:nvPr userDrawn="1"/>
        </p:nvCxnSpPr>
        <p:spPr>
          <a:xfrm>
            <a:off x="9017000" y="6524625"/>
            <a:ext cx="257016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991564B6-1EAB-A059-3564-9F12E4E04F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40688" y="6469845"/>
            <a:ext cx="900792" cy="9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3041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90F609FD-3BFC-D2F4-9713-A1333DAAA61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0516" y="-11540"/>
            <a:ext cx="12233031" cy="68810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DF9C4D-4750-F671-2ED5-33970BF7A5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9445" y="3429000"/>
            <a:ext cx="9144000" cy="2387600"/>
          </a:xfrm>
        </p:spPr>
        <p:txBody>
          <a:bodyPr anchor="t" anchorCtr="0">
            <a:noAutofit/>
          </a:bodyPr>
          <a:lstStyle>
            <a:lvl1pPr algn="l">
              <a:lnSpc>
                <a:spcPts val="9000"/>
              </a:lnSpc>
              <a:defRPr sz="9000" spc="8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Kiitos.</a:t>
            </a:r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6E860-C6CF-5F4E-FB35-4123E685E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2F061F-E25C-7040-96A3-54B9BD8CEDF9}" type="slidenum">
              <a:rPr lang="en-FI"/>
              <a:pPr/>
              <a:t>‹#›</a:t>
            </a:fld>
            <a:endParaRPr lang="en-FI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331BD4D-591E-1F78-E1D7-2CB11D6308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448" y="340535"/>
            <a:ext cx="1536313" cy="729507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588EBC-BEF8-BA02-235F-FF6FE1240B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4963" y="6341696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345C9-26C0-1D18-1B52-31029C45D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78163" y="6341696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5574078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4AB0BC-9520-E88B-72AA-1CB769C54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233879"/>
            <a:ext cx="10515600" cy="132556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82F3D1-B9AB-E22D-C282-985766F80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Lisää tekstiä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A46BC1-AFDA-BFB2-0F65-7AF671797A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4963" y="6341698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50">
                <a:solidFill>
                  <a:schemeClr val="accent2"/>
                </a:solidFill>
                <a:latin typeface="Bebas Neue" panose="020B0606020202050201" pitchFamily="34" charset="77"/>
              </a:defRPr>
            </a:lvl1pPr>
          </a:lstStyle>
          <a:p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43938-1592-0C5C-ECDD-83191AE564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78163" y="6341698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50">
                <a:solidFill>
                  <a:schemeClr val="accent2"/>
                </a:solidFill>
                <a:latin typeface="Bebas Neue" panose="020B0606020202050201" pitchFamily="34" charset="77"/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D49AF-8F0A-9D9F-412A-79351812A5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799" y="6341698"/>
            <a:ext cx="503237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050">
                <a:solidFill>
                  <a:schemeClr val="accent2"/>
                </a:solidFill>
                <a:latin typeface="Bebas Neue" panose="020B0606020202050201" pitchFamily="34" charset="77"/>
              </a:defRPr>
            </a:lvl1pPr>
          </a:lstStyle>
          <a:p>
            <a:fld id="{E12F061F-E25C-7040-96A3-54B9BD8CEDF9}" type="slidenum">
              <a:rPr lang="en-FI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594181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0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70" r:id="rId11"/>
    <p:sldLayoutId id="2147483667" r:id="rId12"/>
    <p:sldLayoutId id="2147483668" r:id="rId13"/>
    <p:sldLayoutId id="2147483675" r:id="rId14"/>
    <p:sldLayoutId id="2147483673" r:id="rId15"/>
    <p:sldLayoutId id="2147483676" r:id="rId16"/>
    <p:sldLayoutId id="2147483672" r:id="rId17"/>
    <p:sldLayoutId id="2147483677" r:id="rId18"/>
    <p:sldLayoutId id="2147483674" r:id="rId19"/>
    <p:sldLayoutId id="2147483669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800" baseline="0">
          <a:solidFill>
            <a:schemeClr val="tx1"/>
          </a:solidFill>
          <a:latin typeface="Bebas Neue" panose="020B0606020202050201" pitchFamily="34" charset="77"/>
          <a:ea typeface="+mj-ea"/>
          <a:cs typeface="+mj-cs"/>
        </a:defRPr>
      </a:lvl1pPr>
    </p:titleStyle>
    <p:bodyStyle>
      <a:lvl1pPr marL="179388" indent="-179388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tabLst/>
        <a:defRPr sz="15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534988" indent="-174625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tabLst/>
        <a:defRPr sz="15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890588" indent="-174625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tabLst/>
        <a:defRPr sz="15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246188" indent="-174625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tabLst/>
        <a:defRPr sz="15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1601788" indent="-174625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tabLst/>
        <a:defRPr sz="15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pos="211" userDrawn="1">
          <p15:clr>
            <a:srgbClr val="F26B43"/>
          </p15:clr>
        </p15:guide>
        <p15:guide id="3" pos="7469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orient="horz" pos="4110" userDrawn="1">
          <p15:clr>
            <a:srgbClr val="F26B43"/>
          </p15:clr>
        </p15:guide>
        <p15:guide id="6" orient="horz" pos="210" userDrawn="1">
          <p15:clr>
            <a:srgbClr val="F26B43"/>
          </p15:clr>
        </p15:guide>
        <p15:guide id="7" orient="horz" pos="867" userDrawn="1">
          <p15:clr>
            <a:srgbClr val="F26B43"/>
          </p15:clr>
        </p15:guide>
        <p15:guide id="8" pos="2638" userDrawn="1">
          <p15:clr>
            <a:srgbClr val="F26B43"/>
          </p15:clr>
        </p15:guide>
        <p15:guide id="9" pos="5065" userDrawn="1">
          <p15:clr>
            <a:srgbClr val="F26B43"/>
          </p15:clr>
        </p15:guide>
        <p15:guide id="10" orient="horz" pos="1865" userDrawn="1">
          <p15:clr>
            <a:srgbClr val="F26B43"/>
          </p15:clr>
        </p15:guide>
        <p15:guide id="11" orient="horz" pos="386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B9352C0-4149-B0DC-89D2-BCD8070CCC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9444" y="3602633"/>
            <a:ext cx="11226209" cy="2387600"/>
          </a:xfrm>
        </p:spPr>
        <p:txBody>
          <a:bodyPr/>
          <a:lstStyle/>
          <a:p>
            <a:r>
              <a:rPr lang="fi-FI" sz="6600" dirty="0"/>
              <a:t>Tulevat tähdet-kilparyhmä 9–13-vUOTIAAT</a:t>
            </a:r>
            <a:endParaRPr lang="en-FI" sz="6600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6BDD2B0F-46CE-A586-5F8E-20D000697D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Suunnittelumateriaali </a:t>
            </a:r>
            <a:endParaRPr lang="en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D22F4-7A2D-777A-0FEA-608ABCAE4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27.3.2026</a:t>
            </a:r>
            <a:endParaRPr lang="en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C0E7E-ADD7-5F38-5E5D-89C7FD3E7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Suomen yleisurheilu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441168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85A40-83AD-D5CD-FB69-C866E7B3E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Tulevat Tähdet-kilparyhmän suunnittelumateriaali</a:t>
            </a:r>
            <a:br>
              <a:rPr lang="fi-FI" dirty="0"/>
            </a:br>
            <a:br>
              <a:rPr lang="fi-FI" dirty="0"/>
            </a:br>
            <a:endParaRPr lang="en-FI" dirty="0"/>
          </a:p>
        </p:txBody>
      </p:sp>
      <p:pic>
        <p:nvPicPr>
          <p:cNvPr id="6" name="Kuvan paikkamerkki 5" descr="Kuva, joka sisältää kohteen henkilö, urheilu, vaate, yleisurheilu&#10;&#10;Tekoälyn generoima sisältö voi olla virheellistä.">
            <a:extLst>
              <a:ext uri="{FF2B5EF4-FFF2-40B4-BE49-F238E27FC236}">
                <a16:creationId xmlns:a16="http://schemas.microsoft.com/office/drawing/2014/main" id="{962CB356-27D9-7A28-00C0-C2AF5FA3971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16839" r="16839"/>
          <a:stretch/>
        </p:blipFill>
        <p:spPr/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0D60760-AE90-F2FE-36E7-F56B48F63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F061F-E25C-7040-96A3-54B9BD8CEDF9}" type="slidenum">
              <a:rPr lang="en-FI"/>
              <a:pPr/>
              <a:t>2</a:t>
            </a:fld>
            <a:endParaRPr lang="en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E6E7057-857F-43F0-B0F6-669595815E0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41312" y="3063240"/>
            <a:ext cx="4535487" cy="3168650"/>
          </a:xfrm>
        </p:spPr>
        <p:txBody>
          <a:bodyPr>
            <a:normAutofit fontScale="92500" lnSpcReduction="20000"/>
          </a:bodyPr>
          <a:lstStyle/>
          <a:p>
            <a:endParaRPr lang="fi-FI" sz="1800" dirty="0"/>
          </a:p>
          <a:p>
            <a:r>
              <a:rPr lang="fi-FI" sz="1800" b="1" dirty="0"/>
              <a:t>Ennakkotehtävä: </a:t>
            </a:r>
            <a:r>
              <a:rPr lang="fi-FI" sz="1800" dirty="0"/>
              <a:t>Tutustu huolella Tulevat Tähdet-kilparyhmän käsikirjaan. </a:t>
            </a:r>
          </a:p>
          <a:p>
            <a:endParaRPr lang="fi-FI" sz="1800" dirty="0"/>
          </a:p>
          <a:p>
            <a:r>
              <a:rPr lang="fi-FI" sz="1800" dirty="0"/>
              <a:t>Suunnitelkaa tätä suunnittelumateriaalia hyödyntäen harjoitusryhmänne toiminta.</a:t>
            </a:r>
          </a:p>
          <a:p>
            <a:endParaRPr lang="fi-FI" sz="1800" dirty="0"/>
          </a:p>
          <a:p>
            <a:r>
              <a:rPr lang="fi-FI" sz="1800" dirty="0"/>
              <a:t>Soveltuu myös itsenäiseen suunnitteluun, jos toimit yksin ryhmän valmentajana.  </a:t>
            </a:r>
          </a:p>
          <a:p>
            <a:endParaRPr lang="fi-FI" sz="1800" dirty="0"/>
          </a:p>
          <a:p>
            <a:r>
              <a:rPr lang="fi-FI" sz="1800" dirty="0"/>
              <a:t>Kaikkia osioita ei tarvitse suunnitella kerralla. </a:t>
            </a:r>
          </a:p>
          <a:p>
            <a:pPr marL="715963" lvl="2" indent="0">
              <a:buNone/>
            </a:pPr>
            <a:endParaRPr lang="fi-FI" sz="1800" dirty="0"/>
          </a:p>
          <a:p>
            <a:pPr lvl="2"/>
            <a:endParaRPr lang="fi-FI" sz="1800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B1EE7C1-EDAB-A3EE-FBE2-418C8B688D02}"/>
              </a:ext>
            </a:extLst>
          </p:cNvPr>
          <p:cNvSpPr txBox="1"/>
          <p:nvPr/>
        </p:nvSpPr>
        <p:spPr>
          <a:xfrm>
            <a:off x="6204116" y="5705104"/>
            <a:ext cx="3337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50" i="1" dirty="0">
                <a:solidFill>
                  <a:schemeClr val="bg1"/>
                </a:solidFill>
              </a:rPr>
              <a:t>Kuva: Jukka-Pekka Kankaanpää</a:t>
            </a:r>
          </a:p>
        </p:txBody>
      </p:sp>
    </p:spTree>
    <p:extLst>
      <p:ext uri="{BB962C8B-B14F-4D97-AF65-F5344CB8AC3E}">
        <p14:creationId xmlns:p14="http://schemas.microsoft.com/office/powerpoint/2010/main" val="2745537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34AFB-2D6F-E6D9-667A-ABAB086DD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0EE9F9F-2ABF-DEAD-C1B8-C884BF301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1376363"/>
            <a:ext cx="5362452" cy="1325563"/>
          </a:xfrm>
        </p:spPr>
        <p:txBody>
          <a:bodyPr/>
          <a:lstStyle/>
          <a:p>
            <a:r>
              <a:rPr lang="fi-FI" dirty="0"/>
              <a:t>Kilparyhmän </a:t>
            </a:r>
            <a:br>
              <a:rPr lang="fi-FI" dirty="0"/>
            </a:br>
            <a:r>
              <a:rPr lang="fi-FI" dirty="0"/>
              <a:t>harjoitustoiminnan  suunnittelu</a:t>
            </a:r>
            <a:endParaRPr lang="en-FI" dirty="0"/>
          </a:p>
        </p:txBody>
      </p:sp>
      <p:pic>
        <p:nvPicPr>
          <p:cNvPr id="8" name="Kuvan paikkamerkki 7" descr="Kuva, joka sisältää kohteen henkilö, piha-, urheilu, ruoho&#10;&#10;Tekoälyn generoima sisältö voi olla virheellistä.">
            <a:extLst>
              <a:ext uri="{FF2B5EF4-FFF2-40B4-BE49-F238E27FC236}">
                <a16:creationId xmlns:a16="http://schemas.microsoft.com/office/drawing/2014/main" id="{709B8810-860E-E3E5-47AC-E4875BB129A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16823" r="16823"/>
          <a:stretch/>
        </p:blipFill>
        <p:spPr/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5BFB48-D1CE-96C3-81C7-C94320C02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F061F-E25C-7040-96A3-54B9BD8CEDF9}" type="slidenum">
              <a:rPr lang="en-FI"/>
              <a:pPr/>
              <a:t>3</a:t>
            </a:fld>
            <a:endParaRPr lang="en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10751C-CF37-7475-47EA-B9EFD20D859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2580" y="3336899"/>
            <a:ext cx="4535487" cy="27895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1800" b="1" dirty="0"/>
              <a:t>Miten ja kenen toimesta toteutamme? </a:t>
            </a:r>
          </a:p>
          <a:p>
            <a:r>
              <a:rPr lang="fi-FI" sz="1800" dirty="0"/>
              <a:t>Ryhmän valmentajat?</a:t>
            </a:r>
          </a:p>
          <a:p>
            <a:r>
              <a:rPr lang="fi-FI" sz="1800" dirty="0"/>
              <a:t>Seuran tarjoamat ohjatut harjoitukset viikkotasolla? (Huomioiden mahdollinen jako eri ikäryhmiin 9-13-vuotiaissa?)</a:t>
            </a:r>
          </a:p>
          <a:p>
            <a:r>
              <a:rPr lang="fi-FI" sz="1800" dirty="0"/>
              <a:t>Harjoitusten pääsisällöt (painotukset)?</a:t>
            </a:r>
          </a:p>
          <a:p>
            <a:r>
              <a:rPr lang="fi-FI" sz="1800" dirty="0"/>
              <a:t>Valmentajien työnjako </a:t>
            </a:r>
          </a:p>
          <a:p>
            <a:r>
              <a:rPr lang="fi-FI" sz="1800" dirty="0"/>
              <a:t>Muuta?</a:t>
            </a:r>
            <a:endParaRPr lang="fi-FI" sz="1600" dirty="0"/>
          </a:p>
          <a:p>
            <a:pPr lvl="1"/>
            <a:endParaRPr lang="en-FI" sz="1800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3793B02F-8A0B-833C-219C-64E9D071763D}"/>
              </a:ext>
            </a:extLst>
          </p:cNvPr>
          <p:cNvSpPr txBox="1"/>
          <p:nvPr/>
        </p:nvSpPr>
        <p:spPr>
          <a:xfrm>
            <a:off x="6204116" y="5705104"/>
            <a:ext cx="3337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50" i="1" dirty="0">
                <a:solidFill>
                  <a:schemeClr val="bg1"/>
                </a:solidFill>
              </a:rPr>
              <a:t>Kuva: Jukka-Pekka Kankaanpää</a:t>
            </a:r>
          </a:p>
        </p:txBody>
      </p:sp>
    </p:spTree>
    <p:extLst>
      <p:ext uri="{BB962C8B-B14F-4D97-AF65-F5344CB8AC3E}">
        <p14:creationId xmlns:p14="http://schemas.microsoft.com/office/powerpoint/2010/main" val="1854100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0FA67FE-331C-2D9B-4148-874C8A9EC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Kilparyhmän harjoitustoiminnan  suunnittelu 2</a:t>
            </a:r>
            <a:br>
              <a:rPr lang="fi-FI" dirty="0"/>
            </a:br>
            <a:endParaRPr lang="fi-FI" dirty="0"/>
          </a:p>
        </p:txBody>
      </p:sp>
      <p:pic>
        <p:nvPicPr>
          <p:cNvPr id="7" name="Kuvan paikkamerkki 6" descr="Kuva, joka sisältää kohteen henkilö, urheilu, yleisurheilu, urheilija&#10;&#10;Tekoälyn generoima sisältö voi olla virheellistä.">
            <a:extLst>
              <a:ext uri="{FF2B5EF4-FFF2-40B4-BE49-F238E27FC236}">
                <a16:creationId xmlns:a16="http://schemas.microsoft.com/office/drawing/2014/main" id="{A1B15163-CFE0-D25D-CA76-6954496D9D0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16865" r="16865"/>
          <a:stretch/>
        </p:blipFill>
        <p:spPr/>
      </p:pic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D671D7F-461F-AD04-8F3C-537465A33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F061F-E25C-7040-96A3-54B9BD8CEDF9}" type="slidenum">
              <a:rPr lang="en-FI" smtClean="0"/>
              <a:pPr/>
              <a:t>4</a:t>
            </a:fld>
            <a:endParaRPr lang="en-FI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32C532D1-787D-234B-67B1-BD60607978C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3200" dirty="0"/>
              <a:t> </a:t>
            </a:r>
          </a:p>
          <a:p>
            <a:pPr marL="0" indent="0">
              <a:buNone/>
            </a:pPr>
            <a:r>
              <a:rPr lang="fi-FI" sz="1800" b="1" dirty="0"/>
              <a:t>Miten ja kenen toimesta toteutamme? </a:t>
            </a:r>
          </a:p>
          <a:p>
            <a:r>
              <a:rPr lang="fi-FI" sz="1800" dirty="0"/>
              <a:t>Viestintä kilparyhmän sisällöistä?</a:t>
            </a:r>
          </a:p>
          <a:p>
            <a:r>
              <a:rPr lang="fi-FI" sz="1800" dirty="0"/>
              <a:t>Harjoitusmaksujen suuruus? </a:t>
            </a:r>
          </a:p>
          <a:p>
            <a:r>
              <a:rPr lang="fi-FI" sz="1800" dirty="0"/>
              <a:t>Viestintä kilparyhmään liittymisestä?</a:t>
            </a:r>
          </a:p>
          <a:p>
            <a:r>
              <a:rPr lang="fi-FI" sz="1800" dirty="0"/>
              <a:t>Muuta?</a:t>
            </a:r>
          </a:p>
          <a:p>
            <a:pPr marL="715963" lvl="2" indent="0">
              <a:buNone/>
            </a:pPr>
            <a:endParaRPr lang="fi-FI" sz="1800" dirty="0"/>
          </a:p>
          <a:p>
            <a:endParaRPr lang="fi-FI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AA16FB0A-FD84-6C3F-EA01-4759F0CCE88D}"/>
              </a:ext>
            </a:extLst>
          </p:cNvPr>
          <p:cNvSpPr txBox="1"/>
          <p:nvPr/>
        </p:nvSpPr>
        <p:spPr>
          <a:xfrm>
            <a:off x="6096000" y="5843717"/>
            <a:ext cx="3337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50" i="1" dirty="0">
                <a:solidFill>
                  <a:schemeClr val="bg1"/>
                </a:solidFill>
              </a:rPr>
              <a:t>Kuva: Jukka-Pekka Kankaanpää</a:t>
            </a:r>
          </a:p>
        </p:txBody>
      </p:sp>
    </p:spTree>
    <p:extLst>
      <p:ext uri="{BB962C8B-B14F-4D97-AF65-F5344CB8AC3E}">
        <p14:creationId xmlns:p14="http://schemas.microsoft.com/office/powerpoint/2010/main" val="847765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B1217-B47B-3F6B-DAEF-AA6A8C787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25D8095-E2D0-B58F-FD3C-C21734C04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Omatoiminen ohjeistettu harjoittelu</a:t>
            </a:r>
          </a:p>
        </p:txBody>
      </p:sp>
      <p:pic>
        <p:nvPicPr>
          <p:cNvPr id="7" name="Kuvan paikkamerkki 6" descr="Kuva, joka sisältää kohteen urheilu, yleisurheilu, henkilö, Yksilölaji&#10;&#10;Tekoälyn generoima sisältö voi olla virheellistä.">
            <a:extLst>
              <a:ext uri="{FF2B5EF4-FFF2-40B4-BE49-F238E27FC236}">
                <a16:creationId xmlns:a16="http://schemas.microsoft.com/office/drawing/2014/main" id="{80AD6348-003A-0E7F-CB54-8ACC150DD33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16865" r="16865"/>
          <a:stretch/>
        </p:blipFill>
        <p:spPr/>
      </p:pic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972C31B-B6D5-E60A-7124-D66F4E82E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F061F-E25C-7040-96A3-54B9BD8CEDF9}" type="slidenum">
              <a:rPr lang="en-FI" smtClean="0"/>
              <a:pPr/>
              <a:t>5</a:t>
            </a:fld>
            <a:endParaRPr lang="en-FI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04826F3-5E3C-D229-3B1B-CD763C4E12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fi-FI" sz="2000" b="1" dirty="0"/>
              <a:t>Miten ja kenen toimesta toteutamme? </a:t>
            </a:r>
          </a:p>
          <a:p>
            <a:r>
              <a:rPr lang="fi-FI" sz="2000" dirty="0"/>
              <a:t>Mikä on meidän tapa tehdä ja jakaa omatoimisia ohjeistettuja harjoituksia?</a:t>
            </a:r>
          </a:p>
          <a:p>
            <a:pPr marL="0" indent="0">
              <a:buNone/>
            </a:pPr>
            <a:endParaRPr lang="fi-FI" sz="2000" dirty="0"/>
          </a:p>
          <a:p>
            <a:r>
              <a:rPr lang="fi-FI" sz="2000" dirty="0"/>
              <a:t>Miten saamme urheilijamme toteuttamaan omatoimista (ohjeistettua) harjoittelua?</a:t>
            </a:r>
          </a:p>
          <a:p>
            <a:endParaRPr lang="fi-FI" sz="2000" dirty="0"/>
          </a:p>
          <a:p>
            <a:r>
              <a:rPr lang="fi-FI" sz="2000" dirty="0"/>
              <a:t>Miten saamme lasten vanhemmat ymmärtämään omatoimisten ohjeistettujen harjoitusten merkityksen ja tukemaan lapsiaan niiden toteutuksessa?</a:t>
            </a:r>
          </a:p>
          <a:p>
            <a:pPr lvl="1"/>
            <a:endParaRPr lang="fi-FI" sz="1800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FA018D45-3588-9F5C-0941-F1051C3BBF50}"/>
              </a:ext>
            </a:extLst>
          </p:cNvPr>
          <p:cNvSpPr txBox="1"/>
          <p:nvPr/>
        </p:nvSpPr>
        <p:spPr>
          <a:xfrm>
            <a:off x="10073640" y="5654863"/>
            <a:ext cx="3337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50" i="1" dirty="0">
                <a:solidFill>
                  <a:schemeClr val="bg1"/>
                </a:solidFill>
              </a:rPr>
              <a:t>Kuva: Jukka-Pekka Kankaanpää</a:t>
            </a:r>
          </a:p>
        </p:txBody>
      </p:sp>
    </p:spTree>
    <p:extLst>
      <p:ext uri="{BB962C8B-B14F-4D97-AF65-F5344CB8AC3E}">
        <p14:creationId xmlns:p14="http://schemas.microsoft.com/office/powerpoint/2010/main" val="3738895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443375-A5D2-5EFC-AF69-E7AC7F2A0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313" y="512205"/>
            <a:ext cx="5111244" cy="1325563"/>
          </a:xfrm>
        </p:spPr>
        <p:txBody>
          <a:bodyPr/>
          <a:lstStyle/>
          <a:p>
            <a:r>
              <a:rPr lang="fi-FI" dirty="0"/>
              <a:t>Lasten ja nuorten liikunnan kokonaismäärän tavoite on vähintään 20 h viikossa</a:t>
            </a:r>
            <a:br>
              <a:rPr lang="fi-FI" dirty="0"/>
            </a:br>
            <a:endParaRPr lang="fi-FI" dirty="0"/>
          </a:p>
        </p:txBody>
      </p:sp>
      <p:pic>
        <p:nvPicPr>
          <p:cNvPr id="7" name="Kuvan paikkamerkki 6">
            <a:extLst>
              <a:ext uri="{FF2B5EF4-FFF2-40B4-BE49-F238E27FC236}">
                <a16:creationId xmlns:a16="http://schemas.microsoft.com/office/drawing/2014/main" id="{6A82524E-0054-6F6E-88E7-4ECC0B46B74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16831" r="16831"/>
          <a:stretch/>
        </p:blipFill>
        <p:spPr/>
      </p:pic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FF39E66-A011-C658-92A0-DAE2E0FD9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F061F-E25C-7040-96A3-54B9BD8CEDF9}" type="slidenum">
              <a:rPr lang="en-FI" smtClean="0"/>
              <a:pPr/>
              <a:t>6</a:t>
            </a:fld>
            <a:endParaRPr lang="en-FI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3BE369A9-A304-FA69-6E9A-3F4AB01EF96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1600" dirty="0"/>
              <a:t>Valmentajien keskeiset tehtävät kokonaisliikuntamäärän takaamiseksi</a:t>
            </a:r>
          </a:p>
          <a:p>
            <a:pPr lvl="0"/>
            <a:r>
              <a:rPr lang="fi-FI" sz="1600" dirty="0"/>
              <a:t>Teemme urheilijat ja heidän perheensä tietoisiksi, että pelkät ohjatut harjoitukset eivät riitä saavuttamaan riittävää kokonaisliikunnan määrää. Miten toteutamme? </a:t>
            </a:r>
          </a:p>
          <a:p>
            <a:pPr lvl="0"/>
            <a:r>
              <a:rPr lang="fi-FI" sz="1600" dirty="0"/>
              <a:t>Kannustamme urheilijoitamme jatkamaan muiden urheilulajien harrastamista mahdollisimman pitkään. Miten toteutamme? </a:t>
            </a:r>
          </a:p>
          <a:p>
            <a:pPr lvl="0"/>
            <a:endParaRPr lang="fi-FI" sz="2100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1701D701-5991-8E49-4717-848E567FC288}"/>
              </a:ext>
            </a:extLst>
          </p:cNvPr>
          <p:cNvSpPr txBox="1"/>
          <p:nvPr/>
        </p:nvSpPr>
        <p:spPr>
          <a:xfrm>
            <a:off x="9936637" y="5705104"/>
            <a:ext cx="3337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50" i="1" dirty="0">
                <a:solidFill>
                  <a:schemeClr val="bg1"/>
                </a:solidFill>
              </a:rPr>
              <a:t>Kuva: Jukka-Pekka Kankaanpää</a:t>
            </a:r>
          </a:p>
        </p:txBody>
      </p:sp>
    </p:spTree>
    <p:extLst>
      <p:ext uri="{BB962C8B-B14F-4D97-AF65-F5344CB8AC3E}">
        <p14:creationId xmlns:p14="http://schemas.microsoft.com/office/powerpoint/2010/main" val="4155583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0F90E-3B74-86AA-911D-81ECE6A9E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5B0BF-4205-8DC6-98F7-5A4F6AE4F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Harjoituksissa on aktiivista liikettä vähintään 50 % harjoitusajasta </a:t>
            </a:r>
            <a:br>
              <a:rPr lang="fi-FI" dirty="0"/>
            </a:br>
            <a:endParaRPr lang="en-FI" dirty="0"/>
          </a:p>
        </p:txBody>
      </p:sp>
      <p:pic>
        <p:nvPicPr>
          <p:cNvPr id="6" name="Kuvan paikkamerkki 5">
            <a:extLst>
              <a:ext uri="{FF2B5EF4-FFF2-40B4-BE49-F238E27FC236}">
                <a16:creationId xmlns:a16="http://schemas.microsoft.com/office/drawing/2014/main" id="{0541E07A-9AF5-F7E2-D99D-BD324DC6E1E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16831" r="16831"/>
          <a:stretch/>
        </p:blipFill>
        <p:spPr/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B388705-2CAD-C245-DB05-C1B9E22CA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F061F-E25C-7040-96A3-54B9BD8CEDF9}" type="slidenum">
              <a:rPr lang="en-FI"/>
              <a:pPr/>
              <a:t>7</a:t>
            </a:fld>
            <a:endParaRPr lang="en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B63554C-BC73-0BE2-49A9-F289F7DC9E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63" y="3689350"/>
            <a:ext cx="4535487" cy="2437130"/>
          </a:xfrm>
        </p:spPr>
        <p:txBody>
          <a:bodyPr>
            <a:normAutofit/>
          </a:bodyPr>
          <a:lstStyle/>
          <a:p>
            <a:endParaRPr lang="fi-FI" sz="1800" dirty="0"/>
          </a:p>
          <a:p>
            <a:r>
              <a:rPr lang="fi-FI" sz="1800" dirty="0"/>
              <a:t>Miten saamme harjoituksiimme riittävästi aktiivista liikettä ja runsaasti kehittäviä toistoja? Konkreettinen listaus esimerkeistä.</a:t>
            </a:r>
          </a:p>
          <a:p>
            <a:pPr marL="715963" lvl="2" indent="0">
              <a:buNone/>
            </a:pPr>
            <a:endParaRPr lang="fi-FI" sz="1800" dirty="0"/>
          </a:p>
          <a:p>
            <a:pPr lvl="2"/>
            <a:endParaRPr lang="fi-FI" sz="1800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90A49B8E-E745-A3D5-8E0E-C35BA68BC8BD}"/>
              </a:ext>
            </a:extLst>
          </p:cNvPr>
          <p:cNvSpPr txBox="1"/>
          <p:nvPr/>
        </p:nvSpPr>
        <p:spPr>
          <a:xfrm>
            <a:off x="10073641" y="5654862"/>
            <a:ext cx="3337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50" i="1" dirty="0">
                <a:solidFill>
                  <a:schemeClr val="bg1"/>
                </a:solidFill>
              </a:rPr>
              <a:t>Kuva: Jukka-Pekka Kankaanpää</a:t>
            </a:r>
          </a:p>
        </p:txBody>
      </p:sp>
    </p:spTree>
    <p:extLst>
      <p:ext uri="{BB962C8B-B14F-4D97-AF65-F5344CB8AC3E}">
        <p14:creationId xmlns:p14="http://schemas.microsoft.com/office/powerpoint/2010/main" val="3156668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E71F2-6DCA-7C1B-F6EF-B52B26430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3BD57-DE21-BFA8-72C3-B8033C449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751555"/>
            <a:ext cx="4541836" cy="1325563"/>
          </a:xfrm>
        </p:spPr>
        <p:txBody>
          <a:bodyPr/>
          <a:lstStyle/>
          <a:p>
            <a:r>
              <a:rPr lang="fi-FI" dirty="0"/>
              <a:t>Miten aktivoimme lapsia runsaaseen monilajiseen kilpailemiseen? </a:t>
            </a:r>
            <a:br>
              <a:rPr lang="fi-FI" dirty="0"/>
            </a:br>
            <a:br>
              <a:rPr lang="fi-FI" dirty="0"/>
            </a:br>
            <a:endParaRPr lang="en-FI" dirty="0"/>
          </a:p>
        </p:txBody>
      </p:sp>
      <p:pic>
        <p:nvPicPr>
          <p:cNvPr id="6" name="Kuvan paikkamerkki 5">
            <a:extLst>
              <a:ext uri="{FF2B5EF4-FFF2-40B4-BE49-F238E27FC236}">
                <a16:creationId xmlns:a16="http://schemas.microsoft.com/office/drawing/2014/main" id="{2A153E5D-681E-7D7A-5124-B875892E117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16831" r="16831"/>
          <a:stretch/>
        </p:blipFill>
        <p:spPr/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5BBBEA8-6E69-BDE9-4529-701EAF09A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F061F-E25C-7040-96A3-54B9BD8CEDF9}" type="slidenum">
              <a:rPr lang="en-FI"/>
              <a:pPr/>
              <a:t>8</a:t>
            </a:fld>
            <a:endParaRPr lang="en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824D80E-C0FE-C56B-473D-5FB8AD71EA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10000"/>
          </a:bodyPr>
          <a:lstStyle/>
          <a:p>
            <a:endParaRPr lang="fi-FI" sz="1800" dirty="0"/>
          </a:p>
          <a:p>
            <a:r>
              <a:rPr lang="fi-FI" sz="1800" dirty="0"/>
              <a:t>Mitkä ovat meidän konkreettisia toimenpiteitä, jotta saamme useamman kilparyhmämme urheilijan kilpailemaan? </a:t>
            </a:r>
          </a:p>
          <a:p>
            <a:endParaRPr lang="fi-FI" sz="1800" dirty="0"/>
          </a:p>
          <a:p>
            <a:r>
              <a:rPr lang="fi-FI" sz="1800" dirty="0"/>
              <a:t>Mitkä ovat meidän konkreettisia toimenpiteitä, jotta saamme kilparyhmämme urheilijat kilpailemaan useammassa eri yleisurheilulajissa? </a:t>
            </a:r>
          </a:p>
          <a:p>
            <a:endParaRPr lang="fi-FI" sz="1800" dirty="0"/>
          </a:p>
          <a:p>
            <a:r>
              <a:rPr lang="fi-FI" sz="1800" dirty="0"/>
              <a:t>Miten saamme vanhemmat apuun lasten kilpailemiseen? </a:t>
            </a:r>
          </a:p>
          <a:p>
            <a:endParaRPr lang="fi-FI" sz="1600" dirty="0"/>
          </a:p>
          <a:p>
            <a:endParaRPr lang="fi-FI" sz="1800" dirty="0"/>
          </a:p>
          <a:p>
            <a:pPr marL="715963" lvl="2" indent="0">
              <a:buNone/>
            </a:pPr>
            <a:endParaRPr lang="fi-FI" sz="1800" dirty="0"/>
          </a:p>
          <a:p>
            <a:pPr lvl="2"/>
            <a:endParaRPr lang="fi-FI" sz="1800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CC01C8E-04A4-B1FD-3A64-095F1F553175}"/>
              </a:ext>
            </a:extLst>
          </p:cNvPr>
          <p:cNvSpPr txBox="1"/>
          <p:nvPr/>
        </p:nvSpPr>
        <p:spPr>
          <a:xfrm>
            <a:off x="10073640" y="5634765"/>
            <a:ext cx="3337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50" i="1" dirty="0">
                <a:solidFill>
                  <a:schemeClr val="bg1"/>
                </a:solidFill>
              </a:rPr>
              <a:t>Kuva: Jukka-Pekka Kankaanpää</a:t>
            </a:r>
          </a:p>
        </p:txBody>
      </p:sp>
    </p:spTree>
    <p:extLst>
      <p:ext uri="{BB962C8B-B14F-4D97-AF65-F5344CB8AC3E}">
        <p14:creationId xmlns:p14="http://schemas.microsoft.com/office/powerpoint/2010/main" val="2191314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9E0C4-6842-AC1A-89EC-C20EDFBF0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3013F-4459-8190-188E-B97FCAEB8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toteutamme harjoittelun seurantaa Kilparyhmämme urheilijoille?</a:t>
            </a:r>
            <a:br>
              <a:rPr lang="fi-FI" dirty="0"/>
            </a:br>
            <a:br>
              <a:rPr lang="fi-FI" dirty="0"/>
            </a:br>
            <a:endParaRPr lang="en-FI" dirty="0"/>
          </a:p>
        </p:txBody>
      </p:sp>
      <p:pic>
        <p:nvPicPr>
          <p:cNvPr id="6" name="Kuvan paikkamerkki 5">
            <a:extLst>
              <a:ext uri="{FF2B5EF4-FFF2-40B4-BE49-F238E27FC236}">
                <a16:creationId xmlns:a16="http://schemas.microsoft.com/office/drawing/2014/main" id="{F856827E-3C7B-F03D-DC96-DEB13619335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16831" r="16831"/>
          <a:stretch/>
        </p:blipFill>
        <p:spPr/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458C7BA-A2BA-85DC-74A3-813F7B1F8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F061F-E25C-7040-96A3-54B9BD8CEDF9}" type="slidenum">
              <a:rPr lang="en-FI"/>
              <a:pPr/>
              <a:t>9</a:t>
            </a:fld>
            <a:endParaRPr lang="en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97A96BA-D12B-0E8E-7FD5-2153355E8F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41312" y="3177133"/>
            <a:ext cx="4535487" cy="3168650"/>
          </a:xfrm>
        </p:spPr>
        <p:txBody>
          <a:bodyPr>
            <a:normAutofit/>
          </a:bodyPr>
          <a:lstStyle/>
          <a:p>
            <a:endParaRPr lang="fi-FI" sz="1800" dirty="0"/>
          </a:p>
          <a:p>
            <a:endParaRPr lang="fi-FI" sz="1800" dirty="0"/>
          </a:p>
          <a:p>
            <a:r>
              <a:rPr lang="fi-FI" sz="1800" dirty="0"/>
              <a:t>Millaista harjoituspäiväkirjaa/ harjoittelun seurantaa toteutamme eri ikävaiheissa? </a:t>
            </a:r>
          </a:p>
          <a:p>
            <a:endParaRPr lang="fi-FI" sz="1800" dirty="0"/>
          </a:p>
          <a:p>
            <a:r>
              <a:rPr lang="fi-FI" sz="1800" dirty="0"/>
              <a:t>Mitkä testejä käytämme ominaisuuksien seurantaan eri ikävaiheissa? 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467B5502-53D9-B2B9-0DE6-2CD66F45FE9C}"/>
              </a:ext>
            </a:extLst>
          </p:cNvPr>
          <p:cNvSpPr txBox="1"/>
          <p:nvPr/>
        </p:nvSpPr>
        <p:spPr>
          <a:xfrm>
            <a:off x="9936637" y="5634766"/>
            <a:ext cx="3337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50" i="1" dirty="0">
                <a:solidFill>
                  <a:schemeClr val="bg1"/>
                </a:solidFill>
              </a:rPr>
              <a:t>Kuva: Jukka-Pekka Kankaanpää</a:t>
            </a:r>
          </a:p>
        </p:txBody>
      </p:sp>
    </p:spTree>
    <p:extLst>
      <p:ext uri="{BB962C8B-B14F-4D97-AF65-F5344CB8AC3E}">
        <p14:creationId xmlns:p14="http://schemas.microsoft.com/office/powerpoint/2010/main" val="860770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D7801-635B-9E55-8259-04373051E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8003F-1241-E6A0-0DC0-A70FD64EE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KilpaRyhmän yhteishengen ja  yhteisöllisyyden kehittäminen </a:t>
            </a:r>
            <a:br>
              <a:rPr lang="fi-FI" dirty="0"/>
            </a:br>
            <a:endParaRPr lang="en-FI" dirty="0"/>
          </a:p>
        </p:txBody>
      </p:sp>
      <p:pic>
        <p:nvPicPr>
          <p:cNvPr id="6" name="Kuvan paikkamerkki 5">
            <a:extLst>
              <a:ext uri="{FF2B5EF4-FFF2-40B4-BE49-F238E27FC236}">
                <a16:creationId xmlns:a16="http://schemas.microsoft.com/office/drawing/2014/main" id="{F73C69BA-C5DD-F9FF-68DC-CA7314B2CC1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16831" r="16831"/>
          <a:stretch/>
        </p:blipFill>
        <p:spPr/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4F16ACD-10D2-3FC2-189B-C9DC55817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F061F-E25C-7040-96A3-54B9BD8CEDF9}" type="slidenum">
              <a:rPr lang="en-FI"/>
              <a:pPr/>
              <a:t>10</a:t>
            </a:fld>
            <a:endParaRPr lang="en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B2BC5AC-D181-DEB5-A778-1D12B7F31F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41312" y="3689350"/>
            <a:ext cx="4535487" cy="2437130"/>
          </a:xfrm>
        </p:spPr>
        <p:txBody>
          <a:bodyPr>
            <a:normAutofit/>
          </a:bodyPr>
          <a:lstStyle/>
          <a:p>
            <a:endParaRPr lang="fi-FI" sz="1800" dirty="0"/>
          </a:p>
          <a:p>
            <a:r>
              <a:rPr lang="fi-FI" sz="1800" dirty="0"/>
              <a:t>Mitkä ovat konkreettisia toimenpiteitä, millä kehitämme kilparyhmän yhteishenkeä ja yhteisöllisyyttä?   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8CC23B8-69F3-9A0B-A394-EFA3E23E43DE}"/>
              </a:ext>
            </a:extLst>
          </p:cNvPr>
          <p:cNvSpPr txBox="1"/>
          <p:nvPr/>
        </p:nvSpPr>
        <p:spPr>
          <a:xfrm>
            <a:off x="9936637" y="5614669"/>
            <a:ext cx="3337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50" i="1" dirty="0">
                <a:solidFill>
                  <a:schemeClr val="bg1"/>
                </a:solidFill>
              </a:rPr>
              <a:t>Kuva: Jukka-Pekka Kankaanpää</a:t>
            </a:r>
          </a:p>
        </p:txBody>
      </p:sp>
    </p:spTree>
    <p:extLst>
      <p:ext uri="{BB962C8B-B14F-4D97-AF65-F5344CB8AC3E}">
        <p14:creationId xmlns:p14="http://schemas.microsoft.com/office/powerpoint/2010/main" val="1513082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6051F-5BBF-ABE0-EDF1-548034785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CFE2A-F8CB-D80B-E2ED-71F1E7F42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1376363"/>
            <a:ext cx="4541836" cy="502679"/>
          </a:xfrm>
        </p:spPr>
        <p:txBody>
          <a:bodyPr/>
          <a:lstStyle/>
          <a:p>
            <a:r>
              <a:rPr lang="fi-FI" dirty="0"/>
              <a:t>Muuta?</a:t>
            </a:r>
            <a:endParaRPr lang="en-FI" dirty="0"/>
          </a:p>
        </p:txBody>
      </p:sp>
      <p:pic>
        <p:nvPicPr>
          <p:cNvPr id="6" name="Kuvan paikkamerkki 5">
            <a:extLst>
              <a:ext uri="{FF2B5EF4-FFF2-40B4-BE49-F238E27FC236}">
                <a16:creationId xmlns:a16="http://schemas.microsoft.com/office/drawing/2014/main" id="{488E3D3A-4087-2FF1-BC9B-10BF17EDC72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16831" r="16831"/>
          <a:stretch/>
        </p:blipFill>
        <p:spPr/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F9624FE-72F0-7FC1-AA5D-6B348AB81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F061F-E25C-7040-96A3-54B9BD8CEDF9}" type="slidenum">
              <a:rPr lang="en-FI"/>
              <a:pPr/>
              <a:t>11</a:t>
            </a:fld>
            <a:endParaRPr lang="en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4CE1C47-BADC-0B40-0694-9D26FCB3E4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fi-FI" sz="1800" dirty="0"/>
              <a:t>Mitä muuta meidän tulee ottaa huomioon?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DE8ABB67-7869-6066-00AC-31E1ECACE935}"/>
              </a:ext>
            </a:extLst>
          </p:cNvPr>
          <p:cNvSpPr txBox="1"/>
          <p:nvPr/>
        </p:nvSpPr>
        <p:spPr>
          <a:xfrm>
            <a:off x="10073640" y="5674959"/>
            <a:ext cx="3337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50" i="1" dirty="0">
                <a:solidFill>
                  <a:schemeClr val="bg1"/>
                </a:solidFill>
              </a:rPr>
              <a:t>Kuva: Jukka-Pekka Kankaanpää</a:t>
            </a:r>
          </a:p>
        </p:txBody>
      </p:sp>
    </p:spTree>
    <p:extLst>
      <p:ext uri="{BB962C8B-B14F-4D97-AF65-F5344CB8AC3E}">
        <p14:creationId xmlns:p14="http://schemas.microsoft.com/office/powerpoint/2010/main" val="509490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AB1FD-644F-B5CA-D633-11DA862A1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94A64-D631-8C3C-5450-5D8D802BA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MUISTIIPANOJA</a:t>
            </a:r>
            <a:endParaRPr lang="en-FI" dirty="0"/>
          </a:p>
        </p:txBody>
      </p:sp>
      <p:pic>
        <p:nvPicPr>
          <p:cNvPr id="6" name="Kuvan paikkamerkki 5">
            <a:extLst>
              <a:ext uri="{FF2B5EF4-FFF2-40B4-BE49-F238E27FC236}">
                <a16:creationId xmlns:a16="http://schemas.microsoft.com/office/drawing/2014/main" id="{D975AF42-DA55-9A04-72FD-4D5D267F1BD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16831" r="16831"/>
          <a:stretch/>
        </p:blipFill>
        <p:spPr/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9072255-C0C6-CAC5-6EAC-318E9C24F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F061F-E25C-7040-96A3-54B9BD8CEDF9}" type="slidenum">
              <a:rPr lang="en-FI"/>
              <a:pPr/>
              <a:t>12</a:t>
            </a:fld>
            <a:endParaRPr lang="en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191DB4E-6840-8F80-7049-12C343D655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endParaRPr lang="fi-FI" sz="1800" dirty="0"/>
          </a:p>
          <a:p>
            <a:endParaRPr lang="fi-FI" sz="1800" dirty="0"/>
          </a:p>
          <a:p>
            <a:endParaRPr lang="fi-FI" sz="1800" dirty="0"/>
          </a:p>
          <a:p>
            <a:endParaRPr lang="fi-FI" sz="1800" dirty="0"/>
          </a:p>
          <a:p>
            <a:endParaRPr lang="fi-FI" sz="1800" dirty="0"/>
          </a:p>
          <a:p>
            <a:endParaRPr lang="fi-FI" sz="1800" dirty="0"/>
          </a:p>
          <a:p>
            <a:pPr marL="0" indent="0">
              <a:buNone/>
            </a:pPr>
            <a:endParaRPr lang="fi-FI" sz="1800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9B6E1DB5-328D-9841-22F4-23017BEA89D9}"/>
              </a:ext>
            </a:extLst>
          </p:cNvPr>
          <p:cNvSpPr txBox="1"/>
          <p:nvPr/>
        </p:nvSpPr>
        <p:spPr>
          <a:xfrm>
            <a:off x="9936637" y="5644814"/>
            <a:ext cx="3337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50" i="1" dirty="0">
                <a:solidFill>
                  <a:schemeClr val="bg1"/>
                </a:solidFill>
              </a:rPr>
              <a:t>Kuva: Jukka-Pekka Kankaanpää</a:t>
            </a:r>
          </a:p>
        </p:txBody>
      </p:sp>
      <p:sp>
        <p:nvSpPr>
          <p:cNvPr id="7" name="Tekstin paikkamerkki 3">
            <a:extLst>
              <a:ext uri="{FF2B5EF4-FFF2-40B4-BE49-F238E27FC236}">
                <a16:creationId xmlns:a16="http://schemas.microsoft.com/office/drawing/2014/main" id="{296FF389-A109-5012-ADD5-A9C3BA76454B}"/>
              </a:ext>
            </a:extLst>
          </p:cNvPr>
          <p:cNvSpPr txBox="1">
            <a:spLocks/>
          </p:cNvSpPr>
          <p:nvPr/>
        </p:nvSpPr>
        <p:spPr>
          <a:xfrm>
            <a:off x="341313" y="2881977"/>
            <a:ext cx="4535487" cy="3168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8" indent="-1793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5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534988" indent="-1746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5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890588" indent="-1746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5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246188" indent="-1746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5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601788" indent="-1746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5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800" dirty="0"/>
              <a:t>Mitä muuta meidän tulee ottaa huomioon?</a:t>
            </a:r>
          </a:p>
        </p:txBody>
      </p:sp>
    </p:spTree>
    <p:extLst>
      <p:ext uri="{BB962C8B-B14F-4D97-AF65-F5344CB8AC3E}">
        <p14:creationId xmlns:p14="http://schemas.microsoft.com/office/powerpoint/2010/main" val="171282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B3285C4-192B-EF39-46E3-29A0F41A4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350" y="1909187"/>
            <a:ext cx="11130207" cy="3265713"/>
          </a:xfrm>
        </p:spPr>
        <p:txBody>
          <a:bodyPr/>
          <a:lstStyle/>
          <a:p>
            <a:r>
              <a:rPr lang="fi-FI" sz="4000" dirty="0"/>
              <a:t>Tsemppiä tärkeään </a:t>
            </a:r>
            <a:br>
              <a:rPr lang="fi-FI" sz="4000" dirty="0"/>
            </a:br>
            <a:r>
              <a:rPr lang="fi-FI" sz="4000" dirty="0"/>
              <a:t>ja arvokkaaseen </a:t>
            </a:r>
            <a:br>
              <a:rPr lang="fi-FI" sz="4000" dirty="0"/>
            </a:br>
            <a:r>
              <a:rPr lang="fi-FI" sz="4000" dirty="0"/>
              <a:t>valmennustyöhönne!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7EF8B6-409E-76AF-C0A6-C4B9DE6E3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F061F-E25C-7040-96A3-54B9BD8CEDF9}" type="slidenum">
              <a:rPr lang="en-FI"/>
              <a:pPr/>
              <a:t>13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6142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SUL Suomen yleisurheilu">
      <a:dk1>
        <a:srgbClr val="000000"/>
      </a:dk1>
      <a:lt1>
        <a:srgbClr val="FFFFFF"/>
      </a:lt1>
      <a:dk2>
        <a:srgbClr val="000000"/>
      </a:dk2>
      <a:lt2>
        <a:srgbClr val="E8E8E8"/>
      </a:lt2>
      <a:accent1>
        <a:srgbClr val="001A71"/>
      </a:accent1>
      <a:accent2>
        <a:srgbClr val="031CE7"/>
      </a:accent2>
      <a:accent3>
        <a:srgbClr val="121F9B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UL_template" id="{1C4C2797-0D59-9F49-B757-5B93DD0FD445}" vid="{EA75EA45-EC63-7847-B635-022F4C4DA0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2DAA93D2220F45B3D011352EDAC154" ma:contentTypeVersion="4" ma:contentTypeDescription="Create a new document." ma:contentTypeScope="" ma:versionID="eb9e0ed80ba4eb17f002186fd8911cc1">
  <xsd:schema xmlns:xsd="http://www.w3.org/2001/XMLSchema" xmlns:xs="http://www.w3.org/2001/XMLSchema" xmlns:p="http://schemas.microsoft.com/office/2006/metadata/properties" xmlns:ns2="92ec534a-e2c0-4977-a122-e97adbbc44bc" targetNamespace="http://schemas.microsoft.com/office/2006/metadata/properties" ma:root="true" ma:fieldsID="b124088b7bb46746cfc95f2faab62c64" ns2:_="">
    <xsd:import namespace="92ec534a-e2c0-4977-a122-e97adbbc44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ec534a-e2c0-4977-a122-e97adbbc44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10ACBF-D358-47F3-9408-FCF7D54C427A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FB9E986-AFE0-4FD3-BB0C-7892811BE28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965E70-603A-47C7-B41E-C2BCB74332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ec534a-e2c0-4977-a122-e97adbbc44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Suomen yleisurheilu_template</Template>
  <TotalTime>1921</TotalTime>
  <Words>395</Words>
  <Application>Microsoft Macintosh PowerPoint</Application>
  <PresentationFormat>Laajakuva</PresentationFormat>
  <Paragraphs>93</Paragraphs>
  <Slides>13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13</vt:i4>
      </vt:variant>
    </vt:vector>
  </HeadingPairs>
  <TitlesOfParts>
    <vt:vector size="18" baseType="lpstr">
      <vt:lpstr>Roboto</vt:lpstr>
      <vt:lpstr>Bebas Neue</vt:lpstr>
      <vt:lpstr>Arial</vt:lpstr>
      <vt:lpstr>Aptos</vt:lpstr>
      <vt:lpstr>Office-teema</vt:lpstr>
      <vt:lpstr>Tulevat tähdet-kilparyhmä 9–13-vUOTIAAT</vt:lpstr>
      <vt:lpstr>Tulevat Tähdet-kilparyhmän suunnittelumateriaali  </vt:lpstr>
      <vt:lpstr>Kilparyhmän  harjoitustoiminnan  suunnittelu</vt:lpstr>
      <vt:lpstr>Kilparyhmän harjoitustoiminnan  suunnittelu 2 </vt:lpstr>
      <vt:lpstr>Omatoiminen ohjeistettu harjoittelu</vt:lpstr>
      <vt:lpstr>Lasten ja nuorten liikunnan kokonaismäärän tavoite on vähintään 20 h viikossa </vt:lpstr>
      <vt:lpstr>Harjoituksissa on aktiivista liikettä vähintään 50 % harjoitusajasta  </vt:lpstr>
      <vt:lpstr>Miten aktivoimme lapsia runsaaseen monilajiseen kilpailemiseen?   </vt:lpstr>
      <vt:lpstr>Miten toteutamme harjoittelun seurantaa Kilparyhmämme urheilijoille?  </vt:lpstr>
      <vt:lpstr>KilpaRyhmän yhteishengen ja  yhteisöllisyyden kehittäminen  </vt:lpstr>
      <vt:lpstr>Muuta?</vt:lpstr>
      <vt:lpstr>MUISTIIPANOJA</vt:lpstr>
      <vt:lpstr>Tsemppiä tärkeään  ja arvokkaaseen  valmennustyöhönne!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Tanja Niemi</dc:creator>
  <cp:lastModifiedBy>Ritva Immonen</cp:lastModifiedBy>
  <cp:revision>6</cp:revision>
  <dcterms:created xsi:type="dcterms:W3CDTF">2025-04-04T06:45:15Z</dcterms:created>
  <dcterms:modified xsi:type="dcterms:W3CDTF">2026-04-10T14:36:57Z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0x010100FE2DAA93D2220F45B3D011352EDAC154</vt:lpwstr>
  </property>
</Properties>
</file>