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7"/>
  </p:notesMasterIdLst>
  <p:sldIdLst>
    <p:sldId id="256" r:id="rId5"/>
    <p:sldId id="269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Saira Condensed" pitchFamily="2" charset="77"/>
      <p:regular r:id="rId12"/>
    </p:embeddedFont>
    <p:embeddedFont>
      <p:font typeface="Saira Condensed SemiBold" pitchFamily="2" charset="77"/>
      <p:regular r:id="rId13"/>
      <p:bold r:id="rId14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050"/>
    <a:srgbClr val="FFFFFF"/>
    <a:srgbClr val="71CFED"/>
    <a:srgbClr val="37B1E6"/>
    <a:srgbClr val="ED7D31"/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DEE411-14AC-437E-A59C-6AB2A37CE579}" v="225" dt="2022-10-24T12:43:24.516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Normaali tyyli 1 - Korostu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3566" autoAdjust="0"/>
  </p:normalViewPr>
  <p:slideViewPr>
    <p:cSldViewPr snapToGrid="0">
      <p:cViewPr varScale="1">
        <p:scale>
          <a:sx n="116" d="100"/>
          <a:sy n="116" d="100"/>
        </p:scale>
        <p:origin x="72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1C162-91A3-3940-AEEA-D72FA764160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65F80-E7AA-3943-874E-638DC2C7B6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419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51FFDE-7C4D-4800-9272-4DF4E91B6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3DC450A-3AA6-4BFB-BF91-F97EDABEF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C2CA3B-0BD5-4B0C-8CB0-83FF5A74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D32BC6-50F3-46C5-91C0-20A3CD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E1B67B3-D41B-4A7E-8292-8CC04632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20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460ABA-2880-4174-992E-179CB8B1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A869C0-D7D0-4119-9895-E5A9826FF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321F68-4BAA-49CD-B4A6-73FCC9BD7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A8E72E-0834-4766-A3B6-E64D8826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042C54B-B86E-4FF1-BD57-E544FD7C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7655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B87A1-3AD9-4232-8D27-CC4DE8A3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5A65BE-9229-4973-8AEC-30E55F04F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8721A6E-456A-4BE6-8D1C-47DC62F966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E7022D-98FC-4468-A043-3187496B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6E240F-49E6-43CE-9F19-7AFE73C5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443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8F2426-91CE-4377-AB0F-DCA65ECFB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B17347-8D02-4ABD-9370-C30B87808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592F330-8184-4797-91BC-D72812854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38509C-4E5F-4282-9566-CBB6EF7562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9431A7-9752-4749-BEE7-E0AADB4E0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CE99657-3595-41E1-9C47-CE056357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862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49CFA8-B3BA-448E-930C-5A2D9701B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8F3314-D355-4EBA-A59B-2B76337BE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F3F2742-6F39-47EF-B197-A80054187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C9DA24-5EB1-4DAB-95D9-CEA775F0E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E71E715-5693-4DBA-9B8F-CC20429BC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6CCAD0F-7898-49A5-B77C-627D6BF1E9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6941522-4DA3-4733-9B85-FC495746A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F6333F5-722F-4F46-B36C-1D1CBF9A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87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4AEA11-C734-415D-B200-5C983637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4D5B2F-37D3-4F26-89B0-3C6D1437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57D1BE-EA84-4CC2-A498-DF9379E6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D542623-2A61-4243-AD8F-8FD65164C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885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3E7A9B6-EF4E-436D-9B43-89F04ED12D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DE95F5D-98FE-4E57-A60F-FC0B45EF0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BEC38A5-4436-416F-B397-63A36969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92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9572F7-93B3-472D-B90E-5A77721C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96E122-A2A0-43D1-8304-864C47CE0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ED7336A-13D0-4FA5-822F-5709118D2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625E054-0924-41DF-B204-A23F4E0A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E6D464A-BE65-472A-BB55-F3D08652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B6078FE-E937-41F5-8CAE-48162A8E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23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4D1B8D-16DF-4913-B394-857DD9BA6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AD75577-076A-45B3-9032-B99DA5BAB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B32CD85-B77E-41CE-A7D1-575CC21AB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E989136-8E2C-4FEE-AECD-CE5BD62D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58E94C7-DCD1-4502-ACDE-AA01B9484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563A946-E375-426C-8291-BABB0DF7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87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5E08F7-BCC7-4319-B392-34C9263A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9B25CEF-3CA2-4F9F-BC97-E564B1312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551C24-2A1C-47A5-B5FF-90900E62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DA4784-E318-4E37-AAF0-6D1C72B4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83C3BF-3141-449B-B02E-69026A154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26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497DF58-EDC4-475F-A378-B1CFD3475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15B5AE-584F-4CA6-BF61-EA1672D2C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302294-257B-4F73-8801-C68A60F5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D1CAF7-33AE-4C92-A273-FB8AEC53F983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3178670-ADA4-44D2-A629-82CFC97A4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802C3E-B81C-4560-B012-3ACD25EC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D49967-1F51-4656-98A5-ACF9511B49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872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B61E8A-C77A-44E2-98A7-AD0D74ED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28FB03-D333-46D9-A6F7-1547990E3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7BB8CD-5EA8-4E94-BB40-D6BE3A3B29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aira Condensed" panose="00000506000000000000" pitchFamily="2" charset="0"/>
              </a:defRPr>
            </a:lvl1pPr>
          </a:lstStyle>
          <a:p>
            <a:fld id="{67D1CAF7-33AE-4C92-A273-FB8AEC53F983}" type="datetimeFigureOut">
              <a:rPr lang="fi-FI" smtClean="0"/>
              <a:pPr/>
              <a:t>21.11.2022</a:t>
            </a:fld>
            <a:endParaRPr lang="fi-FI">
              <a:latin typeface="Saira Condensed" panose="00000506000000000000" pitchFamily="2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2AB218-AE1C-41C2-A317-3E78982D0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aira Condensed" panose="00000506000000000000" pitchFamily="2" charset="0"/>
              </a:defRPr>
            </a:lvl1pPr>
          </a:lstStyle>
          <a:p>
            <a:endParaRPr lang="fi-FI">
              <a:latin typeface="Saira Condensed" panose="00000506000000000000" pitchFamily="2" charset="0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3C7326-C137-417F-A7AC-C8819764A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aira Condensed" panose="00000506000000000000" pitchFamily="2" charset="0"/>
              </a:defRPr>
            </a:lvl1pPr>
          </a:lstStyle>
          <a:p>
            <a:fld id="{05D49967-1F51-4656-98A5-ACF9511B49EA}" type="slidenum">
              <a:rPr lang="fi-FI" smtClean="0"/>
              <a:pPr/>
              <a:t>‹#›</a:t>
            </a:fld>
            <a:endParaRPr lang="fi-FI">
              <a:latin typeface="Saira Condensed" panose="00000506000000000000" pitchFamily="2" charset="0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DCB1078F-18ED-4B34-86B8-4FEC72C83E8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5033" y="4205652"/>
            <a:ext cx="5291680" cy="265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9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Saira Condensed SemiBold" panose="000007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aira Condensed" panose="00000506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aira Condensed" panose="00000506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aira Condensed" panose="00000506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aira Condensed" panose="00000506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aira Condensed" panose="00000506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A5DC9A-9A28-134B-9D6A-64AE22909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1" y="1101437"/>
            <a:ext cx="10105901" cy="2262781"/>
          </a:xfrm>
        </p:spPr>
        <p:txBody>
          <a:bodyPr>
            <a:normAutofit/>
          </a:bodyPr>
          <a:lstStyle/>
          <a:p>
            <a:r>
              <a:rPr lang="fi-FI" b="1" dirty="0"/>
              <a:t>YLEISURHEILIJAN URAPOLKU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174DC7-5224-E041-88DA-1DB5CEB34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Suomen Urheiluliitto/Jarkko Finni 2022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D24231-86D8-E742-8BBB-37FB8E5F8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1A38-3164-FD48-9D93-E4B5F0B7C106}" type="datetime1">
              <a:rPr lang="fi-FI" smtClean="0"/>
              <a:t>21.11.2022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5C0C4E-4CAF-5344-95A9-4B523DF0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HHakkarainen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2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tsikko 19">
            <a:extLst>
              <a:ext uri="{FF2B5EF4-FFF2-40B4-BE49-F238E27FC236}">
                <a16:creationId xmlns:a16="http://schemas.microsoft.com/office/drawing/2014/main" id="{6EE807D1-4263-DD45-5FB3-61B63D118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Yleisurheilijan urapolku</a:t>
            </a:r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702B463C-E0E8-5ECB-8F0F-08733E19D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63" y="1855941"/>
            <a:ext cx="7289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06416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82808B1A423747B1BBF2DDB21B2CCA" ma:contentTypeVersion="5" ma:contentTypeDescription="Create a new document." ma:contentTypeScope="" ma:versionID="7b1785ca4501b67745f2b22d83fbb69e">
  <xsd:schema xmlns:xsd="http://www.w3.org/2001/XMLSchema" xmlns:xs="http://www.w3.org/2001/XMLSchema" xmlns:p="http://schemas.microsoft.com/office/2006/metadata/properties" xmlns:ns3="c7691427-515e-4809-81f7-ba225231008d" targetNamespace="http://schemas.microsoft.com/office/2006/metadata/properties" ma:root="true" ma:fieldsID="ca8d52f4207e41cb83a3866bea68750e" ns3:_="">
    <xsd:import namespace="c7691427-515e-4809-81f7-ba22523100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91427-515e-4809-81f7-ba2252310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8A2C3-1F91-4E26-9814-3E40AC1E8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691427-515e-4809-81f7-ba22523100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CCF560-3372-4F7A-BEB6-115F2415C0F4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c7691427-515e-4809-81f7-ba225231008d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043422-FCCD-4E18-989F-5039578AB5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13</Words>
  <Application>Microsoft Macintosh PowerPoint</Application>
  <PresentationFormat>Laajakuva</PresentationFormat>
  <Paragraphs>5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7" baseType="lpstr">
      <vt:lpstr>Saira Condensed</vt:lpstr>
      <vt:lpstr>Saira Condensed SemiBold</vt:lpstr>
      <vt:lpstr>Calibri</vt:lpstr>
      <vt:lpstr>Arial</vt:lpstr>
      <vt:lpstr>Mukautettu suunnittelumalli</vt:lpstr>
      <vt:lpstr>YLEISURHEILIJAN URAPOLKU</vt:lpstr>
      <vt:lpstr>Yleisurheilijan urapolku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Office 365 Premium yhteiskäyttö 3</dc:creator>
  <cp:lastModifiedBy>Tapio Nevalainen</cp:lastModifiedBy>
  <cp:revision>240</cp:revision>
  <dcterms:created xsi:type="dcterms:W3CDTF">2020-10-22T10:44:42Z</dcterms:created>
  <dcterms:modified xsi:type="dcterms:W3CDTF">2022-11-21T12:17:31Z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0x0101005282808B1A423747B1BBF2DDB21B2CCA</vt:lpwstr>
  </property>
</Properties>
</file>