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2" autoAdjust="0"/>
    <p:restoredTop sz="86357" autoAdjust="0"/>
  </p:normalViewPr>
  <p:slideViewPr>
    <p:cSldViewPr snapToGrid="0">
      <p:cViewPr varScale="1">
        <p:scale>
          <a:sx n="55" d="100"/>
          <a:sy n="55" d="100"/>
        </p:scale>
        <p:origin x="1368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9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0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6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1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96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1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4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15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2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3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9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FE57F-DF5D-477E-A2FF-CC6F551FFBB5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15ECE-918D-422C-A3BF-9CE39E7B75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22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/>
          <p:cNvSpPr/>
          <p:nvPr/>
        </p:nvSpPr>
        <p:spPr>
          <a:xfrm>
            <a:off x="406718" y="5317175"/>
            <a:ext cx="5960744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389245" y="366146"/>
            <a:ext cx="11049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000" dirty="0" smtClean="0"/>
              <a:t>Lisää kisan</a:t>
            </a:r>
          </a:p>
          <a:p>
            <a:pPr algn="ctr"/>
            <a:r>
              <a:rPr lang="fi-FI" sz="1000" dirty="0"/>
              <a:t>l</a:t>
            </a:r>
            <a:r>
              <a:rPr lang="fi-FI" sz="1000" dirty="0" smtClean="0"/>
              <a:t>ogo</a:t>
            </a:r>
            <a:endParaRPr lang="en-US" sz="1000" dirty="0"/>
          </a:p>
        </p:txBody>
      </p:sp>
      <p:sp>
        <p:nvSpPr>
          <p:cNvPr id="44" name="Rectangle 43"/>
          <p:cNvSpPr/>
          <p:nvPr/>
        </p:nvSpPr>
        <p:spPr>
          <a:xfrm>
            <a:off x="447674" y="2021200"/>
            <a:ext cx="5960745" cy="178118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447675" y="3862510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Valmentajan nimi - </a:t>
            </a:r>
            <a:r>
              <a:rPr lang="fi-FI" sz="800" dirty="0" err="1" smtClean="0"/>
              <a:t>Tränarens</a:t>
            </a:r>
            <a:r>
              <a:rPr lang="fi-FI" sz="800" dirty="0" smtClean="0"/>
              <a:t> </a:t>
            </a:r>
            <a:r>
              <a:rPr lang="fi-FI" sz="800" dirty="0" err="1" smtClean="0"/>
              <a:t>namn</a:t>
            </a:r>
            <a:endParaRPr lang="en-US" sz="800" dirty="0"/>
          </a:p>
        </p:txBody>
      </p:sp>
      <p:sp>
        <p:nvSpPr>
          <p:cNvPr id="46" name="Rectangle 45"/>
          <p:cNvSpPr/>
          <p:nvPr/>
        </p:nvSpPr>
        <p:spPr>
          <a:xfrm>
            <a:off x="447675" y="3978000"/>
            <a:ext cx="5960744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47675" y="4564371"/>
            <a:ext cx="28041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Varmistajan allekirjoitus - </a:t>
            </a:r>
            <a:r>
              <a:rPr lang="fi-FI" sz="800" dirty="0" err="1" smtClean="0"/>
              <a:t>Underskrift</a:t>
            </a:r>
            <a:r>
              <a:rPr lang="fi-FI" sz="800" dirty="0" smtClean="0"/>
              <a:t> av </a:t>
            </a:r>
            <a:r>
              <a:rPr lang="fi-FI" sz="800" dirty="0" err="1" smtClean="0"/>
              <a:t>den</a:t>
            </a:r>
            <a:r>
              <a:rPr lang="fi-FI" sz="800" dirty="0" smtClean="0"/>
              <a:t> </a:t>
            </a:r>
            <a:r>
              <a:rPr lang="fi-FI" sz="800" dirty="0" err="1" smtClean="0"/>
              <a:t>som</a:t>
            </a:r>
            <a:r>
              <a:rPr lang="fi-FI" sz="800" dirty="0" smtClean="0"/>
              <a:t> </a:t>
            </a:r>
            <a:r>
              <a:rPr lang="fi-FI" sz="800" dirty="0" err="1" smtClean="0"/>
              <a:t>bekräftar</a:t>
            </a:r>
            <a:endParaRPr lang="en-US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3453765" y="4564371"/>
            <a:ext cx="281559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Nimenselvennys - </a:t>
            </a:r>
            <a:r>
              <a:rPr lang="fi-FI" sz="800" dirty="0" err="1" smtClean="0"/>
              <a:t>Namnförtydligande</a:t>
            </a:r>
            <a:endParaRPr lang="en-US" sz="800" dirty="0"/>
          </a:p>
        </p:txBody>
      </p:sp>
      <p:sp>
        <p:nvSpPr>
          <p:cNvPr id="51" name="TextBox 50"/>
          <p:cNvSpPr txBox="1"/>
          <p:nvPr/>
        </p:nvSpPr>
        <p:spPr>
          <a:xfrm>
            <a:off x="607695" y="5158144"/>
            <a:ext cx="211836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90000" tIns="0" rIns="90000" bIns="0" rtlCol="0">
            <a:spAutoFit/>
          </a:bodyPr>
          <a:lstStyle/>
          <a:p>
            <a:r>
              <a:rPr lang="fi-FI" sz="800" b="1" dirty="0" smtClean="0"/>
              <a:t>Kisakanslia täyttää – </a:t>
            </a:r>
            <a:r>
              <a:rPr lang="fi-FI" sz="800" b="1" dirty="0" err="1" smtClean="0"/>
              <a:t>Tävlingskansliet</a:t>
            </a:r>
            <a:r>
              <a:rPr lang="fi-FI" sz="800" b="1" dirty="0" smtClean="0"/>
              <a:t> </a:t>
            </a:r>
            <a:r>
              <a:rPr lang="fi-FI" sz="800" b="1" dirty="0" err="1" smtClean="0"/>
              <a:t>fyller</a:t>
            </a:r>
            <a:r>
              <a:rPr lang="fi-FI" sz="800" b="1" dirty="0" smtClean="0"/>
              <a:t> i</a:t>
            </a:r>
            <a:endParaRPr lang="en-US" sz="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16255" y="5336422"/>
            <a:ext cx="13335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Päivämäärä - Datum</a:t>
            </a:r>
            <a:endParaRPr lang="en-US" sz="800" dirty="0"/>
          </a:p>
        </p:txBody>
      </p:sp>
      <p:sp>
        <p:nvSpPr>
          <p:cNvPr id="53" name="Rectangle 52"/>
          <p:cNvSpPr/>
          <p:nvPr/>
        </p:nvSpPr>
        <p:spPr>
          <a:xfrm>
            <a:off x="516255" y="5444292"/>
            <a:ext cx="1053465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1666875" y="5336422"/>
            <a:ext cx="13335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Kellonaika - </a:t>
            </a:r>
            <a:r>
              <a:rPr lang="fi-FI" sz="800" dirty="0" err="1" smtClean="0"/>
              <a:t>Klockslag</a:t>
            </a:r>
            <a:endParaRPr lang="en-US" sz="800" dirty="0"/>
          </a:p>
        </p:txBody>
      </p:sp>
      <p:sp>
        <p:nvSpPr>
          <p:cNvPr id="56" name="Rectangle 55"/>
          <p:cNvSpPr/>
          <p:nvPr/>
        </p:nvSpPr>
        <p:spPr>
          <a:xfrm>
            <a:off x="1666875" y="5444292"/>
            <a:ext cx="1053465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2880360" y="5680495"/>
            <a:ext cx="13335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Vastaanottaja – </a:t>
            </a:r>
            <a:r>
              <a:rPr lang="fi-FI" sz="800" dirty="0" err="1" smtClean="0"/>
              <a:t>Mottaget</a:t>
            </a:r>
            <a:r>
              <a:rPr lang="fi-FI" sz="800" dirty="0" smtClean="0"/>
              <a:t> av</a:t>
            </a:r>
            <a:endParaRPr lang="en-US" sz="8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47675" y="4564371"/>
            <a:ext cx="28689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19475" y="4564371"/>
            <a:ext cx="2964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2880360" y="5692131"/>
            <a:ext cx="313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72415" y="6225531"/>
            <a:ext cx="63627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666875" y="6163975"/>
            <a:ext cx="3474720" cy="107722"/>
          </a:xfrm>
          <a:prstGeom prst="rect">
            <a:avLst/>
          </a:prstGeom>
          <a:solidFill>
            <a:schemeClr val="bg1"/>
          </a:solidFill>
        </p:spPr>
        <p:txBody>
          <a:bodyPr wrap="square" lIns="90000" tIns="0" rIns="90000" bIns="0" rtlCol="0">
            <a:spAutoFit/>
          </a:bodyPr>
          <a:lstStyle/>
          <a:p>
            <a:pPr algn="ctr"/>
            <a:r>
              <a:rPr lang="fi-FI" sz="700" dirty="0" smtClean="0"/>
              <a:t>Leikataan irti paikan päällä kisakansliassa – </a:t>
            </a:r>
            <a:r>
              <a:rPr lang="fi-FI" sz="700" dirty="0" err="1" smtClean="0"/>
              <a:t>Denna</a:t>
            </a:r>
            <a:r>
              <a:rPr lang="fi-FI" sz="700" dirty="0" smtClean="0"/>
              <a:t> </a:t>
            </a:r>
            <a:r>
              <a:rPr lang="fi-FI" sz="700" dirty="0" err="1" smtClean="0"/>
              <a:t>dela</a:t>
            </a:r>
            <a:r>
              <a:rPr lang="fi-FI" sz="700" dirty="0" smtClean="0"/>
              <a:t> </a:t>
            </a:r>
            <a:r>
              <a:rPr lang="fi-FI" sz="700" dirty="0" err="1" smtClean="0"/>
              <a:t>lösgörs</a:t>
            </a:r>
            <a:r>
              <a:rPr lang="fi-FI" sz="700" dirty="0" smtClean="0"/>
              <a:t> </a:t>
            </a:r>
            <a:r>
              <a:rPr lang="fi-FI" sz="700" dirty="0" err="1" smtClean="0"/>
              <a:t>på</a:t>
            </a:r>
            <a:r>
              <a:rPr lang="fi-FI" sz="700" dirty="0" smtClean="0"/>
              <a:t> </a:t>
            </a:r>
            <a:r>
              <a:rPr lang="fi-FI" sz="700" dirty="0" err="1" smtClean="0"/>
              <a:t>plats</a:t>
            </a:r>
            <a:r>
              <a:rPr lang="fi-FI" sz="700" dirty="0" smtClean="0"/>
              <a:t> i </a:t>
            </a:r>
            <a:r>
              <a:rPr lang="fi-FI" sz="700" dirty="0" err="1" smtClean="0"/>
              <a:t>tävlingskansliet</a:t>
            </a:r>
            <a:r>
              <a:rPr lang="fi-FI" sz="700" dirty="0" smtClean="0"/>
              <a:t> </a:t>
            </a:r>
            <a:endParaRPr lang="en-US" sz="700" dirty="0"/>
          </a:p>
        </p:txBody>
      </p:sp>
      <p:sp>
        <p:nvSpPr>
          <p:cNvPr id="29" name="TextBox 28"/>
          <p:cNvSpPr txBox="1"/>
          <p:nvPr/>
        </p:nvSpPr>
        <p:spPr>
          <a:xfrm>
            <a:off x="447675" y="6366823"/>
            <a:ext cx="357187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200" b="1" dirty="0" smtClean="0"/>
              <a:t>Osanoton varmistus (urheilijan kopio) – </a:t>
            </a:r>
            <a:r>
              <a:rPr lang="fi-FI" sz="1200" b="1" dirty="0" err="1" smtClean="0"/>
              <a:t>Deltagarbekräftelse</a:t>
            </a:r>
            <a:r>
              <a:rPr lang="fi-FI" sz="1200" b="1" dirty="0" smtClean="0"/>
              <a:t> (</a:t>
            </a:r>
            <a:r>
              <a:rPr lang="fi-FI" sz="1200" b="1" dirty="0" err="1" smtClean="0"/>
              <a:t>idrottarens</a:t>
            </a:r>
            <a:r>
              <a:rPr lang="fi-FI" sz="1200" b="1" dirty="0" smtClean="0"/>
              <a:t> </a:t>
            </a:r>
            <a:r>
              <a:rPr lang="fi-FI" sz="1200" b="1" dirty="0" err="1" smtClean="0"/>
              <a:t>kopia</a:t>
            </a:r>
            <a:r>
              <a:rPr lang="fi-FI" sz="1200" b="1" dirty="0" smtClean="0"/>
              <a:t>)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488305" y="6551489"/>
            <a:ext cx="822960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fi-FI" sz="1000" dirty="0" smtClean="0"/>
              <a:t>Lisää kisan </a:t>
            </a:r>
          </a:p>
          <a:p>
            <a:pPr algn="ctr"/>
            <a:r>
              <a:rPr lang="fi-FI" sz="1000" dirty="0" smtClean="0"/>
              <a:t>logo</a:t>
            </a:r>
          </a:p>
          <a:p>
            <a:pPr algn="ctr"/>
            <a:endParaRPr 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447675" y="6837783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Urheilijan nimi - </a:t>
            </a:r>
            <a:r>
              <a:rPr lang="fi-FI" sz="800" dirty="0" err="1" smtClean="0"/>
              <a:t>Idrottarens</a:t>
            </a:r>
            <a:r>
              <a:rPr lang="fi-FI" sz="800" dirty="0" smtClean="0"/>
              <a:t> </a:t>
            </a:r>
            <a:r>
              <a:rPr lang="fi-FI" sz="800" dirty="0" err="1" smtClean="0"/>
              <a:t>namn</a:t>
            </a:r>
            <a:endParaRPr lang="en-US" sz="800" dirty="0"/>
          </a:p>
        </p:txBody>
      </p:sp>
      <p:sp>
        <p:nvSpPr>
          <p:cNvPr id="32" name="Rectangle 31"/>
          <p:cNvSpPr/>
          <p:nvPr/>
        </p:nvSpPr>
        <p:spPr>
          <a:xfrm>
            <a:off x="447675" y="6953273"/>
            <a:ext cx="322326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777615" y="6825365"/>
            <a:ext cx="15621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err="1" smtClean="0"/>
              <a:t>Kilp.nro</a:t>
            </a:r>
            <a:r>
              <a:rPr lang="fi-FI" sz="800" dirty="0" smtClean="0"/>
              <a:t>. – </a:t>
            </a:r>
            <a:r>
              <a:rPr lang="fi-FI" sz="800" dirty="0" err="1" smtClean="0"/>
              <a:t>Tävl.nr</a:t>
            </a:r>
            <a:r>
              <a:rPr lang="fi-FI" sz="800" dirty="0" smtClean="0"/>
              <a:t>.</a:t>
            </a:r>
            <a:endParaRPr lang="en-US" sz="800" dirty="0"/>
          </a:p>
        </p:txBody>
      </p:sp>
      <p:sp>
        <p:nvSpPr>
          <p:cNvPr id="34" name="Rectangle 33"/>
          <p:cNvSpPr/>
          <p:nvPr/>
        </p:nvSpPr>
        <p:spPr>
          <a:xfrm>
            <a:off x="3777615" y="6956095"/>
            <a:ext cx="136398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447675" y="7273996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Sarja ja laji – </a:t>
            </a:r>
            <a:r>
              <a:rPr lang="fi-FI" sz="800" dirty="0" err="1" smtClean="0"/>
              <a:t>Åldersgrupp</a:t>
            </a:r>
            <a:r>
              <a:rPr lang="fi-FI" sz="800" dirty="0" smtClean="0"/>
              <a:t> </a:t>
            </a:r>
            <a:r>
              <a:rPr lang="fi-FI" sz="800" dirty="0" err="1" smtClean="0"/>
              <a:t>och</a:t>
            </a:r>
            <a:r>
              <a:rPr lang="fi-FI" sz="800" dirty="0" smtClean="0"/>
              <a:t> </a:t>
            </a:r>
            <a:r>
              <a:rPr lang="fi-FI" sz="800" dirty="0" err="1" smtClean="0"/>
              <a:t>gren</a:t>
            </a:r>
            <a:endParaRPr lang="en-US" sz="800" dirty="0"/>
          </a:p>
        </p:txBody>
      </p:sp>
      <p:sp>
        <p:nvSpPr>
          <p:cNvPr id="43" name="Rectangle 42"/>
          <p:cNvSpPr/>
          <p:nvPr/>
        </p:nvSpPr>
        <p:spPr>
          <a:xfrm>
            <a:off x="447675" y="7389486"/>
            <a:ext cx="468630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47675" y="7666020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Seura - </a:t>
            </a:r>
            <a:r>
              <a:rPr lang="fi-FI" sz="800" dirty="0" err="1" smtClean="0"/>
              <a:t>Förening</a:t>
            </a:r>
            <a:endParaRPr lang="en-US" sz="800" dirty="0"/>
          </a:p>
        </p:txBody>
      </p:sp>
      <p:sp>
        <p:nvSpPr>
          <p:cNvPr id="50" name="Rectangle 49"/>
          <p:cNvSpPr/>
          <p:nvPr/>
        </p:nvSpPr>
        <p:spPr>
          <a:xfrm>
            <a:off x="447675" y="7781510"/>
            <a:ext cx="468630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47675" y="644263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Urheilijan nimi - </a:t>
            </a:r>
            <a:r>
              <a:rPr lang="fi-FI" sz="800" dirty="0" err="1" smtClean="0"/>
              <a:t>Idrottarens</a:t>
            </a:r>
            <a:r>
              <a:rPr lang="fi-FI" sz="800" dirty="0" smtClean="0"/>
              <a:t> </a:t>
            </a:r>
            <a:r>
              <a:rPr lang="fi-FI" sz="800" dirty="0" err="1" smtClean="0"/>
              <a:t>namn</a:t>
            </a:r>
            <a:endParaRPr lang="en-US" sz="800" dirty="0"/>
          </a:p>
        </p:txBody>
      </p:sp>
      <p:sp>
        <p:nvSpPr>
          <p:cNvPr id="58" name="Rectangle 57"/>
          <p:cNvSpPr/>
          <p:nvPr/>
        </p:nvSpPr>
        <p:spPr>
          <a:xfrm>
            <a:off x="447675" y="759753"/>
            <a:ext cx="322326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3777615" y="631845"/>
            <a:ext cx="15621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err="1" smtClean="0"/>
              <a:t>Kilp.nro</a:t>
            </a:r>
            <a:r>
              <a:rPr lang="fi-FI" sz="800" dirty="0" smtClean="0"/>
              <a:t>. – </a:t>
            </a:r>
            <a:r>
              <a:rPr lang="fi-FI" sz="800" dirty="0" err="1" smtClean="0"/>
              <a:t>Tävl.nr</a:t>
            </a:r>
            <a:r>
              <a:rPr lang="fi-FI" sz="800" dirty="0" smtClean="0"/>
              <a:t>.</a:t>
            </a:r>
            <a:endParaRPr lang="en-US" sz="800" dirty="0"/>
          </a:p>
        </p:txBody>
      </p:sp>
      <p:sp>
        <p:nvSpPr>
          <p:cNvPr id="65" name="Rectangle 64"/>
          <p:cNvSpPr/>
          <p:nvPr/>
        </p:nvSpPr>
        <p:spPr>
          <a:xfrm>
            <a:off x="3777615" y="762575"/>
            <a:ext cx="136398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447675" y="1080476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Sarja ja laji – </a:t>
            </a:r>
            <a:r>
              <a:rPr lang="fi-FI" sz="800" dirty="0" err="1" smtClean="0"/>
              <a:t>Åldersgrupp</a:t>
            </a:r>
            <a:r>
              <a:rPr lang="fi-FI" sz="800" dirty="0" smtClean="0"/>
              <a:t> </a:t>
            </a:r>
            <a:r>
              <a:rPr lang="fi-FI" sz="800" dirty="0" err="1" smtClean="0"/>
              <a:t>och</a:t>
            </a:r>
            <a:r>
              <a:rPr lang="fi-FI" sz="800" dirty="0" smtClean="0"/>
              <a:t> </a:t>
            </a:r>
            <a:r>
              <a:rPr lang="fi-FI" sz="800" dirty="0" err="1" smtClean="0"/>
              <a:t>gren</a:t>
            </a:r>
            <a:endParaRPr lang="en-US" sz="800" dirty="0"/>
          </a:p>
        </p:txBody>
      </p:sp>
      <p:sp>
        <p:nvSpPr>
          <p:cNvPr id="67" name="Rectangle 66"/>
          <p:cNvSpPr/>
          <p:nvPr/>
        </p:nvSpPr>
        <p:spPr>
          <a:xfrm>
            <a:off x="447675" y="1195966"/>
            <a:ext cx="468630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447675" y="1472500"/>
            <a:ext cx="41910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Seura - </a:t>
            </a:r>
            <a:r>
              <a:rPr lang="fi-FI" sz="800" dirty="0" err="1" smtClean="0"/>
              <a:t>Förening</a:t>
            </a:r>
            <a:endParaRPr lang="en-US" sz="800" dirty="0"/>
          </a:p>
        </p:txBody>
      </p:sp>
      <p:sp>
        <p:nvSpPr>
          <p:cNvPr id="69" name="Rectangle 68"/>
          <p:cNvSpPr/>
          <p:nvPr/>
        </p:nvSpPr>
        <p:spPr>
          <a:xfrm>
            <a:off x="447675" y="1587990"/>
            <a:ext cx="4686300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447675" y="304590"/>
            <a:ext cx="357187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1400" b="1" dirty="0" smtClean="0"/>
              <a:t>Osanoton varmistus - </a:t>
            </a:r>
            <a:r>
              <a:rPr lang="fi-FI" sz="1400" b="1" dirty="0" err="1" smtClean="0"/>
              <a:t>Deltagarbekräftelse</a:t>
            </a:r>
            <a:endParaRPr lang="en-US" sz="1400" b="1" dirty="0"/>
          </a:p>
        </p:txBody>
      </p:sp>
      <p:sp>
        <p:nvSpPr>
          <p:cNvPr id="72" name="Rectangle 71"/>
          <p:cNvSpPr/>
          <p:nvPr/>
        </p:nvSpPr>
        <p:spPr>
          <a:xfrm>
            <a:off x="447675" y="8207626"/>
            <a:ext cx="5960744" cy="64008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07695" y="8146070"/>
            <a:ext cx="2118360" cy="123111"/>
          </a:xfrm>
          <a:prstGeom prst="rect">
            <a:avLst/>
          </a:prstGeom>
          <a:solidFill>
            <a:schemeClr val="bg1"/>
          </a:solidFill>
        </p:spPr>
        <p:txBody>
          <a:bodyPr wrap="square" lIns="90000" tIns="0" rIns="90000" bIns="0" rtlCol="0">
            <a:spAutoFit/>
          </a:bodyPr>
          <a:lstStyle/>
          <a:p>
            <a:r>
              <a:rPr lang="fi-FI" sz="800" b="1" dirty="0" smtClean="0"/>
              <a:t>Kisakanslia täyttää – </a:t>
            </a:r>
            <a:r>
              <a:rPr lang="fi-FI" sz="800" b="1" dirty="0" err="1" smtClean="0"/>
              <a:t>Tävlingskansliet</a:t>
            </a:r>
            <a:r>
              <a:rPr lang="fi-FI" sz="800" b="1" dirty="0" smtClean="0"/>
              <a:t> </a:t>
            </a:r>
            <a:r>
              <a:rPr lang="fi-FI" sz="800" b="1" dirty="0" err="1" smtClean="0"/>
              <a:t>fyller</a:t>
            </a:r>
            <a:r>
              <a:rPr lang="fi-FI" sz="800" b="1" dirty="0" smtClean="0"/>
              <a:t> i</a:t>
            </a:r>
            <a:endParaRPr lang="en-US" sz="8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516255" y="8324348"/>
            <a:ext cx="13335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Päivämäärä - Datum</a:t>
            </a:r>
            <a:endParaRPr lang="en-US" sz="800" dirty="0"/>
          </a:p>
        </p:txBody>
      </p:sp>
      <p:sp>
        <p:nvSpPr>
          <p:cNvPr id="75" name="Rectangle 74"/>
          <p:cNvSpPr/>
          <p:nvPr/>
        </p:nvSpPr>
        <p:spPr>
          <a:xfrm>
            <a:off x="516255" y="8432218"/>
            <a:ext cx="1053465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666875" y="8324348"/>
            <a:ext cx="13335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Kellonaika - </a:t>
            </a:r>
            <a:r>
              <a:rPr lang="fi-FI" sz="800" dirty="0" err="1" smtClean="0"/>
              <a:t>Klockslag</a:t>
            </a:r>
            <a:endParaRPr lang="en-US" sz="800" dirty="0"/>
          </a:p>
        </p:txBody>
      </p:sp>
      <p:sp>
        <p:nvSpPr>
          <p:cNvPr id="77" name="Rectangle 76"/>
          <p:cNvSpPr/>
          <p:nvPr/>
        </p:nvSpPr>
        <p:spPr>
          <a:xfrm>
            <a:off x="1666875" y="8432218"/>
            <a:ext cx="1053465" cy="24783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2880360" y="8668421"/>
            <a:ext cx="13335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dirty="0" smtClean="0"/>
              <a:t>Vastaanottaja – </a:t>
            </a:r>
            <a:r>
              <a:rPr lang="fi-FI" sz="800" dirty="0" err="1" smtClean="0"/>
              <a:t>Mottaget</a:t>
            </a:r>
            <a:r>
              <a:rPr lang="fi-FI" sz="800" dirty="0" smtClean="0"/>
              <a:t> av</a:t>
            </a:r>
            <a:endParaRPr lang="en-US" sz="800" dirty="0"/>
          </a:p>
        </p:txBody>
      </p:sp>
      <p:cxnSp>
        <p:nvCxnSpPr>
          <p:cNvPr id="79" name="Straight Connector 78"/>
          <p:cNvCxnSpPr/>
          <p:nvPr/>
        </p:nvCxnSpPr>
        <p:spPr>
          <a:xfrm>
            <a:off x="2880360" y="8680057"/>
            <a:ext cx="31394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08634" y="2044000"/>
            <a:ext cx="5465445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900" dirty="0" smtClean="0"/>
              <a:t>Alustavia tietoja  joidenkin kenttälajien aloitusta varten – </a:t>
            </a:r>
            <a:r>
              <a:rPr lang="fi-FI" sz="900" dirty="0" err="1" smtClean="0"/>
              <a:t>Preliminära</a:t>
            </a:r>
            <a:r>
              <a:rPr lang="fi-FI" sz="900" dirty="0" smtClean="0"/>
              <a:t> </a:t>
            </a:r>
            <a:r>
              <a:rPr lang="fi-FI" sz="900" dirty="0" err="1" smtClean="0"/>
              <a:t>uppgifter</a:t>
            </a:r>
            <a:r>
              <a:rPr lang="fi-FI" sz="900" dirty="0" smtClean="0"/>
              <a:t> för </a:t>
            </a:r>
            <a:r>
              <a:rPr lang="fi-FI" sz="900" dirty="0" err="1" smtClean="0"/>
              <a:t>vissa</a:t>
            </a:r>
            <a:r>
              <a:rPr lang="fi-FI" sz="900" dirty="0" smtClean="0"/>
              <a:t> </a:t>
            </a:r>
            <a:r>
              <a:rPr lang="fi-FI" sz="900" dirty="0" err="1" smtClean="0"/>
              <a:t>fältgrenar</a:t>
            </a:r>
            <a:endParaRPr lang="en-US" sz="900" dirty="0"/>
          </a:p>
        </p:txBody>
      </p:sp>
      <p:sp>
        <p:nvSpPr>
          <p:cNvPr id="81" name="TextBox 80"/>
          <p:cNvSpPr txBox="1"/>
          <p:nvPr/>
        </p:nvSpPr>
        <p:spPr>
          <a:xfrm>
            <a:off x="701040" y="2249740"/>
            <a:ext cx="53721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900" dirty="0" smtClean="0"/>
              <a:t>Alla olevia tietoja voit muuttaa lajin alussa. Nopeutamme näin kumminkin lajin aloitusta, kiitos.</a:t>
            </a:r>
            <a:br>
              <a:rPr lang="fi-FI" sz="900" dirty="0" smtClean="0"/>
            </a:br>
            <a:r>
              <a:rPr lang="fi-FI" sz="900" i="1" dirty="0" smtClean="0"/>
              <a:t>Du </a:t>
            </a:r>
            <a:r>
              <a:rPr lang="fi-FI" sz="900" i="1" dirty="0" err="1" smtClean="0"/>
              <a:t>kan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ändra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dessa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uppgifter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på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plats</a:t>
            </a:r>
            <a:r>
              <a:rPr lang="fi-FI" sz="900" i="1" dirty="0" smtClean="0"/>
              <a:t> i </a:t>
            </a:r>
            <a:r>
              <a:rPr lang="fi-FI" sz="900" i="1" dirty="0" err="1" smtClean="0"/>
              <a:t>början</a:t>
            </a:r>
            <a:r>
              <a:rPr lang="fi-FI" sz="900" i="1" dirty="0" smtClean="0"/>
              <a:t> av </a:t>
            </a:r>
            <a:r>
              <a:rPr lang="fi-FI" sz="900" i="1" dirty="0" err="1" smtClean="0"/>
              <a:t>grenen</a:t>
            </a:r>
            <a:r>
              <a:rPr lang="fi-FI" sz="900" i="1" dirty="0" smtClean="0"/>
              <a:t>. </a:t>
            </a:r>
            <a:r>
              <a:rPr lang="fi-FI" sz="900" i="1" dirty="0" err="1" smtClean="0"/>
              <a:t>På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detta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sätt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snabbar</a:t>
            </a:r>
            <a:r>
              <a:rPr lang="fi-FI" sz="900" i="1" dirty="0" smtClean="0"/>
              <a:t> vi i alla </a:t>
            </a:r>
            <a:r>
              <a:rPr lang="fi-FI" sz="900" i="1" dirty="0" err="1" smtClean="0"/>
              <a:t>fall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upp</a:t>
            </a:r>
            <a:r>
              <a:rPr lang="fi-FI" sz="900" i="1" dirty="0" smtClean="0"/>
              <a:t> </a:t>
            </a:r>
            <a:r>
              <a:rPr lang="fi-FI" sz="900" i="1" dirty="0" err="1" smtClean="0"/>
              <a:t>grenstarten</a:t>
            </a:r>
            <a:r>
              <a:rPr lang="fi-FI" sz="900" i="1" dirty="0" smtClean="0"/>
              <a:t>, </a:t>
            </a:r>
            <a:r>
              <a:rPr lang="fi-FI" sz="900" i="1" dirty="0" err="1" smtClean="0"/>
              <a:t>tack</a:t>
            </a:r>
            <a:r>
              <a:rPr lang="fi-FI" sz="900" i="1" dirty="0" smtClean="0"/>
              <a:t>.  </a:t>
            </a:r>
            <a:endParaRPr lang="en-US" sz="900" i="1" dirty="0"/>
          </a:p>
        </p:txBody>
      </p:sp>
      <p:sp>
        <p:nvSpPr>
          <p:cNvPr id="82" name="TextBox 81"/>
          <p:cNvSpPr txBox="1"/>
          <p:nvPr/>
        </p:nvSpPr>
        <p:spPr>
          <a:xfrm>
            <a:off x="701040" y="2553770"/>
            <a:ext cx="5372100" cy="10926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50000"/>
              </a:lnSpc>
              <a:tabLst>
                <a:tab pos="1524000" algn="l"/>
              </a:tabLst>
            </a:pPr>
            <a:r>
              <a:rPr lang="fi-FI" sz="1000" b="1" dirty="0" smtClean="0"/>
              <a:t>Korkeus/Seiväs – </a:t>
            </a:r>
            <a:r>
              <a:rPr lang="fi-FI" sz="1000" b="1" dirty="0" err="1" smtClean="0"/>
              <a:t>Höjd/Stav</a:t>
            </a:r>
            <a:r>
              <a:rPr lang="fi-FI" sz="1000" b="1" dirty="0" smtClean="0"/>
              <a:t>:	</a:t>
            </a:r>
            <a:r>
              <a:rPr lang="fi-FI" sz="1000" dirty="0" smtClean="0"/>
              <a:t>_______________________  </a:t>
            </a:r>
            <a:r>
              <a:rPr lang="fi-FI" sz="800" dirty="0" smtClean="0"/>
              <a:t>(aloituskorkeus – </a:t>
            </a:r>
            <a:r>
              <a:rPr lang="fi-FI" sz="800" dirty="0" err="1" smtClean="0"/>
              <a:t>starthöjd</a:t>
            </a:r>
            <a:r>
              <a:rPr lang="fi-FI" sz="800" dirty="0" smtClean="0"/>
              <a:t>)</a:t>
            </a:r>
          </a:p>
          <a:p>
            <a:pPr>
              <a:tabLst>
                <a:tab pos="1524000" algn="l"/>
                <a:tab pos="3048000" algn="l"/>
              </a:tabLst>
            </a:pPr>
            <a:r>
              <a:rPr lang="fi-FI" sz="1000" dirty="0"/>
              <a:t>	</a:t>
            </a:r>
            <a:r>
              <a:rPr lang="fi-FI" sz="1000" dirty="0" smtClean="0"/>
              <a:t>_______________________  </a:t>
            </a:r>
            <a:r>
              <a:rPr lang="fi-FI" sz="800" dirty="0" smtClean="0"/>
              <a:t>(seivästelineiden paikka 1. hypyssä </a:t>
            </a:r>
            <a:br>
              <a:rPr lang="fi-FI" sz="800" dirty="0" smtClean="0"/>
            </a:br>
            <a:r>
              <a:rPr lang="fi-FI" sz="800" dirty="0" smtClean="0"/>
              <a:t>		</a:t>
            </a:r>
            <a:r>
              <a:rPr lang="fi-FI" sz="800" dirty="0" err="1" smtClean="0"/>
              <a:t>stavställningarnas</a:t>
            </a:r>
            <a:r>
              <a:rPr lang="fi-FI" sz="800" dirty="0" smtClean="0"/>
              <a:t> position i 1. </a:t>
            </a:r>
            <a:r>
              <a:rPr lang="fi-FI" sz="800" dirty="0" err="1" smtClean="0"/>
              <a:t>hoppet</a:t>
            </a:r>
            <a:r>
              <a:rPr lang="fi-FI" sz="800" dirty="0" smtClean="0"/>
              <a:t>)</a:t>
            </a:r>
          </a:p>
          <a:p>
            <a:pPr>
              <a:tabLst>
                <a:tab pos="1524000" algn="l"/>
                <a:tab pos="3048000" algn="l"/>
              </a:tabLst>
            </a:pPr>
            <a:endParaRPr lang="fi-FI" sz="800" dirty="0" smtClean="0"/>
          </a:p>
          <a:p>
            <a:pPr>
              <a:lnSpc>
                <a:spcPct val="150000"/>
              </a:lnSpc>
              <a:tabLst>
                <a:tab pos="982663" algn="l"/>
                <a:tab pos="1431925" algn="l"/>
                <a:tab pos="1882775" algn="l"/>
                <a:tab pos="2239963" algn="l"/>
                <a:tab pos="2689225" algn="l"/>
                <a:tab pos="3230563" algn="l"/>
              </a:tabLst>
            </a:pPr>
            <a:r>
              <a:rPr lang="fi-FI" sz="1000" b="1" dirty="0" smtClean="0"/>
              <a:t>3-loikka – 3-steg:	</a:t>
            </a:r>
            <a:r>
              <a:rPr lang="fi-FI" sz="800" dirty="0" smtClean="0"/>
              <a:t>7m	8m	9m	10m	11m	(lankun paikka – </a:t>
            </a:r>
            <a:r>
              <a:rPr lang="fi-FI" sz="800" dirty="0" err="1" smtClean="0"/>
              <a:t>plankans</a:t>
            </a:r>
            <a:r>
              <a:rPr lang="fi-FI" sz="800" dirty="0" smtClean="0"/>
              <a:t> </a:t>
            </a:r>
            <a:r>
              <a:rPr lang="fi-FI" sz="800" dirty="0" err="1" smtClean="0"/>
              <a:t>avstånd</a:t>
            </a:r>
            <a:r>
              <a:rPr lang="fi-FI" sz="800" dirty="0" smtClean="0"/>
              <a:t>)</a:t>
            </a:r>
            <a:endParaRPr lang="fi-FI" sz="800" dirty="0"/>
          </a:p>
          <a:p>
            <a:pPr>
              <a:lnSpc>
                <a:spcPct val="150000"/>
              </a:lnSpc>
              <a:tabLst>
                <a:tab pos="1165225" algn="l"/>
                <a:tab pos="2781300" algn="l"/>
              </a:tabLst>
            </a:pPr>
            <a:r>
              <a:rPr lang="fi-FI" sz="1000" b="1" dirty="0" smtClean="0"/>
              <a:t>Moukari - </a:t>
            </a:r>
            <a:r>
              <a:rPr lang="fi-FI" sz="1000" b="1" dirty="0" err="1" smtClean="0"/>
              <a:t>Slägga</a:t>
            </a:r>
            <a:r>
              <a:rPr lang="fi-FI" sz="1000" b="1" dirty="0" smtClean="0"/>
              <a:t>: </a:t>
            </a:r>
            <a:r>
              <a:rPr lang="fi-FI" sz="800" dirty="0" smtClean="0"/>
              <a:t> 	Vasenkätinen - </a:t>
            </a:r>
            <a:r>
              <a:rPr lang="fi-FI" sz="800" dirty="0" err="1" smtClean="0"/>
              <a:t>Vänsterhänt</a:t>
            </a:r>
            <a:r>
              <a:rPr lang="fi-FI" sz="800" dirty="0" smtClean="0"/>
              <a:t>	Oikeakätinen - </a:t>
            </a:r>
            <a:r>
              <a:rPr lang="fi-FI" sz="800" dirty="0" err="1" smtClean="0"/>
              <a:t>Högerhänt</a:t>
            </a:r>
            <a:endParaRPr lang="en-US" sz="800" dirty="0"/>
          </a:p>
        </p:txBody>
      </p:sp>
      <p:sp>
        <p:nvSpPr>
          <p:cNvPr id="6" name="Rectangle 5"/>
          <p:cNvSpPr/>
          <p:nvPr/>
        </p:nvSpPr>
        <p:spPr>
          <a:xfrm>
            <a:off x="1888807" y="326027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319802" y="326027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750797" y="326027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181792" y="326027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612786" y="326027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181792" y="349649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695825" y="3496494"/>
            <a:ext cx="116298" cy="116298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3453765" y="4991091"/>
            <a:ext cx="281559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i-FI" sz="800" b="1" dirty="0" err="1" smtClean="0"/>
              <a:t>Mobiilipuh.nro</a:t>
            </a:r>
            <a:r>
              <a:rPr lang="fi-FI" sz="800" b="1" dirty="0" smtClean="0"/>
              <a:t>. paikan päällä |  </a:t>
            </a:r>
            <a:r>
              <a:rPr lang="fi-FI" sz="800" b="1" dirty="0" err="1" smtClean="0"/>
              <a:t>Mobiltel.nr</a:t>
            </a:r>
            <a:r>
              <a:rPr lang="fi-FI" sz="800" b="1" dirty="0" smtClean="0"/>
              <a:t>. </a:t>
            </a:r>
            <a:r>
              <a:rPr lang="fi-FI" sz="800" b="1" dirty="0" err="1" smtClean="0"/>
              <a:t>på</a:t>
            </a:r>
            <a:r>
              <a:rPr lang="fi-FI" sz="800" b="1" dirty="0" smtClean="0"/>
              <a:t> </a:t>
            </a:r>
            <a:r>
              <a:rPr lang="fi-FI" sz="800" b="1" dirty="0" err="1" smtClean="0"/>
              <a:t>plats</a:t>
            </a:r>
            <a:endParaRPr lang="en-US" sz="800" b="1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3419475" y="4985297"/>
            <a:ext cx="2964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2946400" y="4851400"/>
            <a:ext cx="369741" cy="103417"/>
          </a:xfrm>
          <a:prstGeom prst="right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2157505" y="4779010"/>
            <a:ext cx="75143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90000" tIns="0" rIns="90000" bIns="0" rtlCol="0">
            <a:spAutoFit/>
          </a:bodyPr>
          <a:lstStyle/>
          <a:p>
            <a:pPr algn="r"/>
            <a:r>
              <a:rPr lang="fi-FI" sz="900" b="1" dirty="0" smtClean="0"/>
              <a:t>HUOM!</a:t>
            </a:r>
            <a:br>
              <a:rPr lang="fi-FI" sz="900" b="1" dirty="0" smtClean="0"/>
            </a:br>
            <a:r>
              <a:rPr lang="fi-FI" sz="900" b="1" dirty="0" smtClean="0"/>
              <a:t>OBS!</a:t>
            </a:r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369996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accent1">
              <a:shade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166</Words>
  <Application>Microsoft Office PowerPoint</Application>
  <PresentationFormat>A4-paperi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PowerPoint-esitys</vt:lpstr>
    </vt:vector>
  </TitlesOfParts>
  <Company>vamk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kno</dc:creator>
  <cp:lastModifiedBy>Mika Muukka</cp:lastModifiedBy>
  <cp:revision>21</cp:revision>
  <cp:lastPrinted>2012-06-25T07:06:04Z</cp:lastPrinted>
  <dcterms:created xsi:type="dcterms:W3CDTF">2011-09-14T16:53:46Z</dcterms:created>
  <dcterms:modified xsi:type="dcterms:W3CDTF">2015-05-28T10:44:32Z</dcterms:modified>
</cp:coreProperties>
</file>